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7"/>
  </p:notesMasterIdLst>
  <p:sldIdLst>
    <p:sldId id="256" r:id="rId2"/>
    <p:sldId id="365" r:id="rId3"/>
    <p:sldId id="366" r:id="rId4"/>
    <p:sldId id="367" r:id="rId5"/>
    <p:sldId id="368" r:id="rId6"/>
    <p:sldId id="369" r:id="rId7"/>
    <p:sldId id="370" r:id="rId8"/>
    <p:sldId id="371" r:id="rId9"/>
    <p:sldId id="372" r:id="rId10"/>
    <p:sldId id="373" r:id="rId11"/>
    <p:sldId id="374" r:id="rId12"/>
    <p:sldId id="376" r:id="rId13"/>
    <p:sldId id="375" r:id="rId14"/>
    <p:sldId id="377" r:id="rId15"/>
    <p:sldId id="378" r:id="rId16"/>
    <p:sldId id="379" r:id="rId17"/>
    <p:sldId id="380" r:id="rId18"/>
    <p:sldId id="381" r:id="rId19"/>
    <p:sldId id="382" r:id="rId20"/>
    <p:sldId id="383" r:id="rId21"/>
    <p:sldId id="384" r:id="rId22"/>
    <p:sldId id="385" r:id="rId23"/>
    <p:sldId id="386" r:id="rId24"/>
    <p:sldId id="387" r:id="rId25"/>
    <p:sldId id="388" r:id="rId26"/>
    <p:sldId id="389" r:id="rId27"/>
    <p:sldId id="390" r:id="rId28"/>
    <p:sldId id="391" r:id="rId29"/>
    <p:sldId id="392" r:id="rId30"/>
    <p:sldId id="393" r:id="rId31"/>
    <p:sldId id="394" r:id="rId32"/>
    <p:sldId id="395" r:id="rId33"/>
    <p:sldId id="396" r:id="rId34"/>
    <p:sldId id="397" r:id="rId35"/>
    <p:sldId id="398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3108"/>
    <a:srgbClr val="ED030F"/>
    <a:srgbClr val="6F840C"/>
    <a:srgbClr val="826D0F"/>
    <a:srgbClr val="965613"/>
    <a:srgbClr val="A93F17"/>
    <a:srgbClr val="BC281B"/>
    <a:srgbClr val="D3D3D3"/>
    <a:srgbClr val="B34804"/>
    <a:srgbClr val="48B3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3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 Vasilyev" userId="c9a2c3308cbc88f4" providerId="LiveId" clId="{9DCC09F1-2E19-40CF-8C30-EE82DC1B37C3}"/>
    <pc:docChg chg="undo custSel addSld delSld modSld sldOrd">
      <pc:chgData name="Anton Vasilyev" userId="c9a2c3308cbc88f4" providerId="LiveId" clId="{9DCC09F1-2E19-40CF-8C30-EE82DC1B37C3}" dt="2023-03-19T11:59:50.330" v="6012" actId="20577"/>
      <pc:docMkLst>
        <pc:docMk/>
      </pc:docMkLst>
      <pc:sldChg chg="modSp mod">
        <pc:chgData name="Anton Vasilyev" userId="c9a2c3308cbc88f4" providerId="LiveId" clId="{9DCC09F1-2E19-40CF-8C30-EE82DC1B37C3}" dt="2023-03-19T09:08:15.003" v="378" actId="6549"/>
        <pc:sldMkLst>
          <pc:docMk/>
          <pc:sldMk cId="1765748564" sldId="365"/>
        </pc:sldMkLst>
        <pc:spChg chg="mod">
          <ac:chgData name="Anton Vasilyev" userId="c9a2c3308cbc88f4" providerId="LiveId" clId="{9DCC09F1-2E19-40CF-8C30-EE82DC1B37C3}" dt="2023-03-19T09:01:41.529" v="61" actId="20577"/>
          <ac:spMkLst>
            <pc:docMk/>
            <pc:sldMk cId="1765748564" sldId="365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08:15.003" v="378" actId="6549"/>
          <ac:spMkLst>
            <pc:docMk/>
            <pc:sldMk cId="1765748564" sldId="365"/>
            <ac:spMk id="3" creationId="{6EB5EA79-2747-4663-9DD7-388DB5EDF6F6}"/>
          </ac:spMkLst>
        </pc:spChg>
      </pc:sldChg>
      <pc:sldChg chg="modSp add mod modNotesTx">
        <pc:chgData name="Anton Vasilyev" userId="c9a2c3308cbc88f4" providerId="LiveId" clId="{9DCC09F1-2E19-40CF-8C30-EE82DC1B37C3}" dt="2023-03-19T09:23:49.067" v="989" actId="20577"/>
        <pc:sldMkLst>
          <pc:docMk/>
          <pc:sldMk cId="2000133818" sldId="366"/>
        </pc:sldMkLst>
        <pc:spChg chg="mod">
          <ac:chgData name="Anton Vasilyev" userId="c9a2c3308cbc88f4" providerId="LiveId" clId="{9DCC09F1-2E19-40CF-8C30-EE82DC1B37C3}" dt="2023-03-19T09:08:26.768" v="397" actId="113"/>
          <ac:spMkLst>
            <pc:docMk/>
            <pc:sldMk cId="2000133818" sldId="366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23:49.067" v="989" actId="20577"/>
          <ac:spMkLst>
            <pc:docMk/>
            <pc:sldMk cId="2000133818" sldId="366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3213479168" sldId="366"/>
        </pc:sldMkLst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323268019" sldId="367"/>
        </pc:sldMkLst>
      </pc:sldChg>
      <pc:sldChg chg="modSp add mod">
        <pc:chgData name="Anton Vasilyev" userId="c9a2c3308cbc88f4" providerId="LiveId" clId="{9DCC09F1-2E19-40CF-8C30-EE82DC1B37C3}" dt="2023-03-19T09:20:10.197" v="674" actId="113"/>
        <pc:sldMkLst>
          <pc:docMk/>
          <pc:sldMk cId="4136213232" sldId="367"/>
        </pc:sldMkLst>
        <pc:spChg chg="mod">
          <ac:chgData name="Anton Vasilyev" userId="c9a2c3308cbc88f4" providerId="LiveId" clId="{9DCC09F1-2E19-40CF-8C30-EE82DC1B37C3}" dt="2023-03-19T09:19:56.042" v="671" actId="20577"/>
          <ac:spMkLst>
            <pc:docMk/>
            <pc:sldMk cId="4136213232" sldId="367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20:10.197" v="674" actId="113"/>
          <ac:spMkLst>
            <pc:docMk/>
            <pc:sldMk cId="4136213232" sldId="367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9DCC09F1-2E19-40CF-8C30-EE82DC1B37C3}" dt="2023-03-19T09:28:39.067" v="1086" actId="20577"/>
        <pc:sldMkLst>
          <pc:docMk/>
          <pc:sldMk cId="358565969" sldId="368"/>
        </pc:sldMkLst>
        <pc:spChg chg="mod">
          <ac:chgData name="Anton Vasilyev" userId="c9a2c3308cbc88f4" providerId="LiveId" clId="{9DCC09F1-2E19-40CF-8C30-EE82DC1B37C3}" dt="2023-03-19T09:28:39.067" v="1086" actId="20577"/>
          <ac:spMkLst>
            <pc:docMk/>
            <pc:sldMk cId="358565969" sldId="368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27:15.453" v="1059" actId="27636"/>
          <ac:spMkLst>
            <pc:docMk/>
            <pc:sldMk cId="358565969" sldId="368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2372853353" sldId="368"/>
        </pc:sldMkLst>
      </pc:sldChg>
      <pc:sldChg chg="modSp add mod">
        <pc:chgData name="Anton Vasilyev" userId="c9a2c3308cbc88f4" providerId="LiveId" clId="{9DCC09F1-2E19-40CF-8C30-EE82DC1B37C3}" dt="2023-03-19T09:28:46.883" v="1096" actId="20577"/>
        <pc:sldMkLst>
          <pc:docMk/>
          <pc:sldMk cId="1887320005" sldId="369"/>
        </pc:sldMkLst>
        <pc:spChg chg="mod">
          <ac:chgData name="Anton Vasilyev" userId="c9a2c3308cbc88f4" providerId="LiveId" clId="{9DCC09F1-2E19-40CF-8C30-EE82DC1B37C3}" dt="2023-03-19T09:28:46.883" v="1096" actId="20577"/>
          <ac:spMkLst>
            <pc:docMk/>
            <pc:sldMk cId="1887320005" sldId="369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27:22.637" v="1060" actId="113"/>
          <ac:spMkLst>
            <pc:docMk/>
            <pc:sldMk cId="1887320005" sldId="369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2887100654" sldId="369"/>
        </pc:sldMkLst>
      </pc:sldChg>
      <pc:sldChg chg="modSp add mod">
        <pc:chgData name="Anton Vasilyev" userId="c9a2c3308cbc88f4" providerId="LiveId" clId="{9DCC09F1-2E19-40CF-8C30-EE82DC1B37C3}" dt="2023-03-19T09:28:53.698" v="1104" actId="20577"/>
        <pc:sldMkLst>
          <pc:docMk/>
          <pc:sldMk cId="359277199" sldId="370"/>
        </pc:sldMkLst>
        <pc:spChg chg="mod">
          <ac:chgData name="Anton Vasilyev" userId="c9a2c3308cbc88f4" providerId="LiveId" clId="{9DCC09F1-2E19-40CF-8C30-EE82DC1B37C3}" dt="2023-03-19T09:28:53.698" v="1104" actId="20577"/>
          <ac:spMkLst>
            <pc:docMk/>
            <pc:sldMk cId="359277199" sldId="370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28:00.237" v="1069" actId="255"/>
          <ac:spMkLst>
            <pc:docMk/>
            <pc:sldMk cId="359277199" sldId="370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404327216" sldId="370"/>
        </pc:sldMkLst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995885182" sldId="371"/>
        </pc:sldMkLst>
      </pc:sldChg>
      <pc:sldChg chg="modSp add mod">
        <pc:chgData name="Anton Vasilyev" userId="c9a2c3308cbc88f4" providerId="LiveId" clId="{9DCC09F1-2E19-40CF-8C30-EE82DC1B37C3}" dt="2023-03-19T09:29:00.187" v="1110" actId="20577"/>
        <pc:sldMkLst>
          <pc:docMk/>
          <pc:sldMk cId="3699317316" sldId="371"/>
        </pc:sldMkLst>
        <pc:spChg chg="mod">
          <ac:chgData name="Anton Vasilyev" userId="c9a2c3308cbc88f4" providerId="LiveId" clId="{9DCC09F1-2E19-40CF-8C30-EE82DC1B37C3}" dt="2023-03-19T09:29:00.187" v="1110" actId="20577"/>
          <ac:spMkLst>
            <pc:docMk/>
            <pc:sldMk cId="3699317316" sldId="371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28:29.973" v="1076" actId="113"/>
          <ac:spMkLst>
            <pc:docMk/>
            <pc:sldMk cId="3699317316" sldId="371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52979601" sldId="372"/>
        </pc:sldMkLst>
      </pc:sldChg>
      <pc:sldChg chg="addSp delSp modSp add mod ord modNotesTx">
        <pc:chgData name="Anton Vasilyev" userId="c9a2c3308cbc88f4" providerId="LiveId" clId="{9DCC09F1-2E19-40CF-8C30-EE82DC1B37C3}" dt="2023-03-19T09:52:23.568" v="2174" actId="6549"/>
        <pc:sldMkLst>
          <pc:docMk/>
          <pc:sldMk cId="3513796637" sldId="372"/>
        </pc:sldMkLst>
        <pc:spChg chg="mod">
          <ac:chgData name="Anton Vasilyev" userId="c9a2c3308cbc88f4" providerId="LiveId" clId="{9DCC09F1-2E19-40CF-8C30-EE82DC1B37C3}" dt="2023-03-19T09:29:52.732" v="1141" actId="113"/>
          <ac:spMkLst>
            <pc:docMk/>
            <pc:sldMk cId="3513796637" sldId="372"/>
            <ac:spMk id="2" creationId="{4454E273-1BD3-4886-B183-8EA0CD8AA0F5}"/>
          </ac:spMkLst>
        </pc:spChg>
        <pc:spChg chg="del mod">
          <ac:chgData name="Anton Vasilyev" userId="c9a2c3308cbc88f4" providerId="LiveId" clId="{9DCC09F1-2E19-40CF-8C30-EE82DC1B37C3}" dt="2023-03-19T09:29:59.669" v="1143" actId="478"/>
          <ac:spMkLst>
            <pc:docMk/>
            <pc:sldMk cId="3513796637" sldId="372"/>
            <ac:spMk id="3" creationId="{6EB5EA79-2747-4663-9DD7-388DB5EDF6F6}"/>
          </ac:spMkLst>
        </pc:spChg>
        <pc:picChg chg="add mod">
          <ac:chgData name="Anton Vasilyev" userId="c9a2c3308cbc88f4" providerId="LiveId" clId="{9DCC09F1-2E19-40CF-8C30-EE82DC1B37C3}" dt="2023-03-19T09:30:14.484" v="1146" actId="1076"/>
          <ac:picMkLst>
            <pc:docMk/>
            <pc:sldMk cId="3513796637" sldId="372"/>
            <ac:picMk id="6" creationId="{A53454B3-ED49-B225-8A1E-402EB83FA455}"/>
          </ac:picMkLst>
        </pc:pic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447478471" sldId="373"/>
        </pc:sldMkLst>
      </pc:sldChg>
      <pc:sldChg chg="modSp add mod ord modNotesTx">
        <pc:chgData name="Anton Vasilyev" userId="c9a2c3308cbc88f4" providerId="LiveId" clId="{9DCC09F1-2E19-40CF-8C30-EE82DC1B37C3}" dt="2023-03-19T11:58:23.259" v="5811" actId="20577"/>
        <pc:sldMkLst>
          <pc:docMk/>
          <pc:sldMk cId="3163168893" sldId="373"/>
        </pc:sldMkLst>
        <pc:spChg chg="mod">
          <ac:chgData name="Anton Vasilyev" userId="c9a2c3308cbc88f4" providerId="LiveId" clId="{9DCC09F1-2E19-40CF-8C30-EE82DC1B37C3}" dt="2023-03-19T09:32:24.757" v="1190" actId="113"/>
          <ac:spMkLst>
            <pc:docMk/>
            <pc:sldMk cId="3163168893" sldId="373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1:58:23.259" v="5811" actId="20577"/>
          <ac:spMkLst>
            <pc:docMk/>
            <pc:sldMk cId="3163168893" sldId="373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21018222" sldId="374"/>
        </pc:sldMkLst>
      </pc:sldChg>
      <pc:sldChg chg="modSp add mod">
        <pc:chgData name="Anton Vasilyev" userId="c9a2c3308cbc88f4" providerId="LiveId" clId="{9DCC09F1-2E19-40CF-8C30-EE82DC1B37C3}" dt="2023-03-19T09:38:50.852" v="1936" actId="20577"/>
        <pc:sldMkLst>
          <pc:docMk/>
          <pc:sldMk cId="789936371" sldId="374"/>
        </pc:sldMkLst>
        <pc:spChg chg="mod">
          <ac:chgData name="Anton Vasilyev" userId="c9a2c3308cbc88f4" providerId="LiveId" clId="{9DCC09F1-2E19-40CF-8C30-EE82DC1B37C3}" dt="2023-03-19T09:37:34.547" v="1747" actId="20577"/>
          <ac:spMkLst>
            <pc:docMk/>
            <pc:sldMk cId="789936371" sldId="374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38:50.852" v="1936" actId="20577"/>
          <ac:spMkLst>
            <pc:docMk/>
            <pc:sldMk cId="789936371" sldId="374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9DCC09F1-2E19-40CF-8C30-EE82DC1B37C3}" dt="2023-03-19T09:46:49.155" v="2054" actId="20577"/>
        <pc:sldMkLst>
          <pc:docMk/>
          <pc:sldMk cId="2889362813" sldId="375"/>
        </pc:sldMkLst>
        <pc:spChg chg="mod">
          <ac:chgData name="Anton Vasilyev" userId="c9a2c3308cbc88f4" providerId="LiveId" clId="{9DCC09F1-2E19-40CF-8C30-EE82DC1B37C3}" dt="2023-03-19T09:46:49.155" v="2054" actId="20577"/>
          <ac:spMkLst>
            <pc:docMk/>
            <pc:sldMk cId="2889362813" sldId="375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45:46.894" v="2036" actId="113"/>
          <ac:spMkLst>
            <pc:docMk/>
            <pc:sldMk cId="2889362813" sldId="375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3348576768" sldId="375"/>
        </pc:sldMkLst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2205021692" sldId="376"/>
        </pc:sldMkLst>
      </pc:sldChg>
      <pc:sldChg chg="modSp add mod ord">
        <pc:chgData name="Anton Vasilyev" userId="c9a2c3308cbc88f4" providerId="LiveId" clId="{9DCC09F1-2E19-40CF-8C30-EE82DC1B37C3}" dt="2023-03-19T09:46:41.324" v="2051" actId="20577"/>
        <pc:sldMkLst>
          <pc:docMk/>
          <pc:sldMk cId="3568288603" sldId="376"/>
        </pc:sldMkLst>
        <pc:spChg chg="mod">
          <ac:chgData name="Anton Vasilyev" userId="c9a2c3308cbc88f4" providerId="LiveId" clId="{9DCC09F1-2E19-40CF-8C30-EE82DC1B37C3}" dt="2023-03-19T09:46:41.324" v="2051" actId="20577"/>
          <ac:spMkLst>
            <pc:docMk/>
            <pc:sldMk cId="3568288603" sldId="376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44:23.014" v="2013" actId="113"/>
          <ac:spMkLst>
            <pc:docMk/>
            <pc:sldMk cId="3568288603" sldId="376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9DCC09F1-2E19-40CF-8C30-EE82DC1B37C3}" dt="2023-03-19T09:46:55.859" v="2057" actId="20577"/>
        <pc:sldMkLst>
          <pc:docMk/>
          <pc:sldMk cId="30476350" sldId="377"/>
        </pc:sldMkLst>
        <pc:spChg chg="mod">
          <ac:chgData name="Anton Vasilyev" userId="c9a2c3308cbc88f4" providerId="LiveId" clId="{9DCC09F1-2E19-40CF-8C30-EE82DC1B37C3}" dt="2023-03-19T09:46:55.859" v="2057" actId="20577"/>
          <ac:spMkLst>
            <pc:docMk/>
            <pc:sldMk cId="30476350" sldId="377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45:11.023" v="2031" actId="255"/>
          <ac:spMkLst>
            <pc:docMk/>
            <pc:sldMk cId="30476350" sldId="377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4147577860" sldId="377"/>
        </pc:sldMkLst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374042731" sldId="378"/>
        </pc:sldMkLst>
      </pc:sldChg>
      <pc:sldChg chg="modSp add mod">
        <pc:chgData name="Anton Vasilyev" userId="c9a2c3308cbc88f4" providerId="LiveId" clId="{9DCC09F1-2E19-40CF-8C30-EE82DC1B37C3}" dt="2023-03-19T09:47:00.955" v="2060" actId="20577"/>
        <pc:sldMkLst>
          <pc:docMk/>
          <pc:sldMk cId="3127036779" sldId="378"/>
        </pc:sldMkLst>
        <pc:spChg chg="mod">
          <ac:chgData name="Anton Vasilyev" userId="c9a2c3308cbc88f4" providerId="LiveId" clId="{9DCC09F1-2E19-40CF-8C30-EE82DC1B37C3}" dt="2023-03-19T09:47:00.955" v="2060" actId="20577"/>
          <ac:spMkLst>
            <pc:docMk/>
            <pc:sldMk cId="3127036779" sldId="378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46:33.135" v="2045" actId="113"/>
          <ac:spMkLst>
            <pc:docMk/>
            <pc:sldMk cId="3127036779" sldId="378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9DCC09F1-2E19-40CF-8C30-EE82DC1B37C3}" dt="2023-03-19T09:50:44.675" v="2163" actId="20577"/>
        <pc:sldMkLst>
          <pc:docMk/>
          <pc:sldMk cId="494441781" sldId="379"/>
        </pc:sldMkLst>
        <pc:spChg chg="mod">
          <ac:chgData name="Anton Vasilyev" userId="c9a2c3308cbc88f4" providerId="LiveId" clId="{9DCC09F1-2E19-40CF-8C30-EE82DC1B37C3}" dt="2023-03-19T09:50:44.675" v="2163" actId="20577"/>
          <ac:spMkLst>
            <pc:docMk/>
            <pc:sldMk cId="494441781" sldId="379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49:41.142" v="2144" actId="113"/>
          <ac:spMkLst>
            <pc:docMk/>
            <pc:sldMk cId="494441781" sldId="379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3826284758" sldId="379"/>
        </pc:sldMkLst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229310572" sldId="380"/>
        </pc:sldMkLst>
      </pc:sldChg>
      <pc:sldChg chg="modSp add mod">
        <pc:chgData name="Anton Vasilyev" userId="c9a2c3308cbc88f4" providerId="LiveId" clId="{9DCC09F1-2E19-40CF-8C30-EE82DC1B37C3}" dt="2023-03-19T09:50:50.452" v="2166" actId="20577"/>
        <pc:sldMkLst>
          <pc:docMk/>
          <pc:sldMk cId="2315815793" sldId="380"/>
        </pc:sldMkLst>
        <pc:spChg chg="mod">
          <ac:chgData name="Anton Vasilyev" userId="c9a2c3308cbc88f4" providerId="LiveId" clId="{9DCC09F1-2E19-40CF-8C30-EE82DC1B37C3}" dt="2023-03-19T09:50:50.452" v="2166" actId="20577"/>
          <ac:spMkLst>
            <pc:docMk/>
            <pc:sldMk cId="2315815793" sldId="380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50:03.862" v="2150" actId="113"/>
          <ac:spMkLst>
            <pc:docMk/>
            <pc:sldMk cId="2315815793" sldId="380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3118212290" sldId="381"/>
        </pc:sldMkLst>
      </pc:sldChg>
      <pc:sldChg chg="modSp add mod">
        <pc:chgData name="Anton Vasilyev" userId="c9a2c3308cbc88f4" providerId="LiveId" clId="{9DCC09F1-2E19-40CF-8C30-EE82DC1B37C3}" dt="2023-03-19T09:50:55.628" v="2169" actId="20577"/>
        <pc:sldMkLst>
          <pc:docMk/>
          <pc:sldMk cId="3392948301" sldId="381"/>
        </pc:sldMkLst>
        <pc:spChg chg="mod">
          <ac:chgData name="Anton Vasilyev" userId="c9a2c3308cbc88f4" providerId="LiveId" clId="{9DCC09F1-2E19-40CF-8C30-EE82DC1B37C3}" dt="2023-03-19T09:50:55.628" v="2169" actId="20577"/>
          <ac:spMkLst>
            <pc:docMk/>
            <pc:sldMk cId="3392948301" sldId="381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50:34.918" v="2155" actId="113"/>
          <ac:spMkLst>
            <pc:docMk/>
            <pc:sldMk cId="3392948301" sldId="381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942023202" sldId="382"/>
        </pc:sldMkLst>
      </pc:sldChg>
      <pc:sldChg chg="modSp add mod ord modNotesTx">
        <pc:chgData name="Anton Vasilyev" userId="c9a2c3308cbc88f4" providerId="LiveId" clId="{9DCC09F1-2E19-40CF-8C30-EE82DC1B37C3}" dt="2023-03-19T09:52:40.644" v="2230" actId="20577"/>
        <pc:sldMkLst>
          <pc:docMk/>
          <pc:sldMk cId="2311273662" sldId="382"/>
        </pc:sldMkLst>
        <pc:picChg chg="mod">
          <ac:chgData name="Anton Vasilyev" userId="c9a2c3308cbc88f4" providerId="LiveId" clId="{9DCC09F1-2E19-40CF-8C30-EE82DC1B37C3}" dt="2023-03-19T09:52:10.060" v="2173" actId="14826"/>
          <ac:picMkLst>
            <pc:docMk/>
            <pc:sldMk cId="2311273662" sldId="382"/>
            <ac:picMk id="6" creationId="{A53454B3-ED49-B225-8A1E-402EB83FA455}"/>
          </ac:picMkLst>
        </pc:pic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520491844" sldId="383"/>
        </pc:sldMkLst>
      </pc:sldChg>
      <pc:sldChg chg="modSp add mod ord">
        <pc:chgData name="Anton Vasilyev" userId="c9a2c3308cbc88f4" providerId="LiveId" clId="{9DCC09F1-2E19-40CF-8C30-EE82DC1B37C3}" dt="2023-03-19T10:00:08.733" v="2925" actId="20577"/>
        <pc:sldMkLst>
          <pc:docMk/>
          <pc:sldMk cId="2427291131" sldId="383"/>
        </pc:sldMkLst>
        <pc:spChg chg="mod">
          <ac:chgData name="Anton Vasilyev" userId="c9a2c3308cbc88f4" providerId="LiveId" clId="{9DCC09F1-2E19-40CF-8C30-EE82DC1B37C3}" dt="2023-03-19T09:53:13.644" v="2255" actId="20577"/>
          <ac:spMkLst>
            <pc:docMk/>
            <pc:sldMk cId="2427291131" sldId="383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0:00:08.733" v="2925" actId="20577"/>
          <ac:spMkLst>
            <pc:docMk/>
            <pc:sldMk cId="2427291131" sldId="383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564747862" sldId="384"/>
        </pc:sldMkLst>
      </pc:sldChg>
      <pc:sldChg chg="modSp add mod">
        <pc:chgData name="Anton Vasilyev" userId="c9a2c3308cbc88f4" providerId="LiveId" clId="{9DCC09F1-2E19-40CF-8C30-EE82DC1B37C3}" dt="2023-03-19T09:57:57.791" v="2805" actId="113"/>
        <pc:sldMkLst>
          <pc:docMk/>
          <pc:sldMk cId="1754463751" sldId="384"/>
        </pc:sldMkLst>
        <pc:spChg chg="mod">
          <ac:chgData name="Anton Vasilyev" userId="c9a2c3308cbc88f4" providerId="LiveId" clId="{9DCC09F1-2E19-40CF-8C30-EE82DC1B37C3}" dt="2023-03-19T09:56:36.980" v="2742" actId="20577"/>
          <ac:spMkLst>
            <pc:docMk/>
            <pc:sldMk cId="1754463751" sldId="384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09:57:57.791" v="2805" actId="113"/>
          <ac:spMkLst>
            <pc:docMk/>
            <pc:sldMk cId="1754463751" sldId="384"/>
            <ac:spMk id="3" creationId="{6EB5EA79-2747-4663-9DD7-388DB5EDF6F6}"/>
          </ac:spMkLst>
        </pc:spChg>
      </pc:sldChg>
      <pc:sldChg chg="modSp add mod ord">
        <pc:chgData name="Anton Vasilyev" userId="c9a2c3308cbc88f4" providerId="LiveId" clId="{9DCC09F1-2E19-40CF-8C30-EE82DC1B37C3}" dt="2023-03-19T09:58:47.429" v="2809" actId="14826"/>
        <pc:sldMkLst>
          <pc:docMk/>
          <pc:sldMk cId="143252561" sldId="385"/>
        </pc:sldMkLst>
        <pc:picChg chg="mod">
          <ac:chgData name="Anton Vasilyev" userId="c9a2c3308cbc88f4" providerId="LiveId" clId="{9DCC09F1-2E19-40CF-8C30-EE82DC1B37C3}" dt="2023-03-19T09:58:47.429" v="2809" actId="14826"/>
          <ac:picMkLst>
            <pc:docMk/>
            <pc:sldMk cId="143252561" sldId="385"/>
            <ac:picMk id="6" creationId="{A53454B3-ED49-B225-8A1E-402EB83FA455}"/>
          </ac:picMkLst>
        </pc:pic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2447781517" sldId="385"/>
        </pc:sldMkLst>
      </pc:sldChg>
      <pc:sldChg chg="modSp add mod ord">
        <pc:chgData name="Anton Vasilyev" userId="c9a2c3308cbc88f4" providerId="LiveId" clId="{9DCC09F1-2E19-40CF-8C30-EE82DC1B37C3}" dt="2023-03-19T10:04:07.828" v="3276" actId="20577"/>
        <pc:sldMkLst>
          <pc:docMk/>
          <pc:sldMk cId="53039612" sldId="386"/>
        </pc:sldMkLst>
        <pc:spChg chg="mod">
          <ac:chgData name="Anton Vasilyev" userId="c9a2c3308cbc88f4" providerId="LiveId" clId="{9DCC09F1-2E19-40CF-8C30-EE82DC1B37C3}" dt="2023-03-19T10:04:07.828" v="3276" actId="20577"/>
          <ac:spMkLst>
            <pc:docMk/>
            <pc:sldMk cId="53039612" sldId="386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0:03:38.141" v="3256" actId="20577"/>
          <ac:spMkLst>
            <pc:docMk/>
            <pc:sldMk cId="53039612" sldId="386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195790157" sldId="386"/>
        </pc:sldMkLst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470808096" sldId="387"/>
        </pc:sldMkLst>
      </pc:sldChg>
      <pc:sldChg chg="modSp add mod">
        <pc:chgData name="Anton Vasilyev" userId="c9a2c3308cbc88f4" providerId="LiveId" clId="{9DCC09F1-2E19-40CF-8C30-EE82DC1B37C3}" dt="2023-03-19T10:14:28.774" v="3850" actId="6549"/>
        <pc:sldMkLst>
          <pc:docMk/>
          <pc:sldMk cId="2631332456" sldId="387"/>
        </pc:sldMkLst>
        <pc:spChg chg="mod">
          <ac:chgData name="Anton Vasilyev" userId="c9a2c3308cbc88f4" providerId="LiveId" clId="{9DCC09F1-2E19-40CF-8C30-EE82DC1B37C3}" dt="2023-03-19T10:10:29.573" v="3321" actId="20577"/>
          <ac:spMkLst>
            <pc:docMk/>
            <pc:sldMk cId="2631332456" sldId="387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0:14:28.774" v="3850" actId="6549"/>
          <ac:spMkLst>
            <pc:docMk/>
            <pc:sldMk cId="2631332456" sldId="387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9DCC09F1-2E19-40CF-8C30-EE82DC1B37C3}" dt="2023-03-19T10:18:33.431" v="3940" actId="1076"/>
        <pc:sldMkLst>
          <pc:docMk/>
          <pc:sldMk cId="2832722941" sldId="388"/>
        </pc:sldMkLst>
        <pc:spChg chg="mod">
          <ac:chgData name="Anton Vasilyev" userId="c9a2c3308cbc88f4" providerId="LiveId" clId="{9DCC09F1-2E19-40CF-8C30-EE82DC1B37C3}" dt="2023-03-19T10:15:28.445" v="3882" actId="20577"/>
          <ac:spMkLst>
            <pc:docMk/>
            <pc:sldMk cId="2832722941" sldId="388"/>
            <ac:spMk id="2" creationId="{4454E273-1BD3-4886-B183-8EA0CD8AA0F5}"/>
          </ac:spMkLst>
        </pc:spChg>
        <pc:spChg chg="del">
          <ac:chgData name="Anton Vasilyev" userId="c9a2c3308cbc88f4" providerId="LiveId" clId="{9DCC09F1-2E19-40CF-8C30-EE82DC1B37C3}" dt="2023-03-19T10:15:32.743" v="3883" actId="478"/>
          <ac:spMkLst>
            <pc:docMk/>
            <pc:sldMk cId="2832722941" sldId="388"/>
            <ac:spMk id="3" creationId="{6EB5EA79-2747-4663-9DD7-388DB5EDF6F6}"/>
          </ac:spMkLst>
        </pc:spChg>
        <pc:spChg chg="add del mod">
          <ac:chgData name="Anton Vasilyev" userId="c9a2c3308cbc88f4" providerId="LiveId" clId="{9DCC09F1-2E19-40CF-8C30-EE82DC1B37C3}" dt="2023-03-19T10:15:35.653" v="3884" actId="478"/>
          <ac:spMkLst>
            <pc:docMk/>
            <pc:sldMk cId="2832722941" sldId="388"/>
            <ac:spMk id="6" creationId="{525C394C-852D-B746-1218-B9208B2B43A6}"/>
          </ac:spMkLst>
        </pc:spChg>
        <pc:spChg chg="add mod">
          <ac:chgData name="Anton Vasilyev" userId="c9a2c3308cbc88f4" providerId="LiveId" clId="{9DCC09F1-2E19-40CF-8C30-EE82DC1B37C3}" dt="2023-03-19T10:15:57.661" v="3887" actId="207"/>
          <ac:spMkLst>
            <pc:docMk/>
            <pc:sldMk cId="2832722941" sldId="388"/>
            <ac:spMk id="7" creationId="{6F62F152-3949-EC17-E403-D5EBE8FE2E64}"/>
          </ac:spMkLst>
        </pc:spChg>
        <pc:spChg chg="add mod">
          <ac:chgData name="Anton Vasilyev" userId="c9a2c3308cbc88f4" providerId="LiveId" clId="{9DCC09F1-2E19-40CF-8C30-EE82DC1B37C3}" dt="2023-03-19T10:16:24.270" v="3891" actId="207"/>
          <ac:spMkLst>
            <pc:docMk/>
            <pc:sldMk cId="2832722941" sldId="388"/>
            <ac:spMk id="9" creationId="{76BA1433-325D-2D9B-047B-95C2D50B8384}"/>
          </ac:spMkLst>
        </pc:spChg>
        <pc:spChg chg="add mod">
          <ac:chgData name="Anton Vasilyev" userId="c9a2c3308cbc88f4" providerId="LiveId" clId="{9DCC09F1-2E19-40CF-8C30-EE82DC1B37C3}" dt="2023-03-19T10:18:17.558" v="3918" actId="1076"/>
          <ac:spMkLst>
            <pc:docMk/>
            <pc:sldMk cId="2832722941" sldId="388"/>
            <ac:spMk id="16" creationId="{A43BA690-D6EB-9504-5684-B11CE8A3AEC8}"/>
          </ac:spMkLst>
        </pc:spChg>
        <pc:spChg chg="add mod">
          <ac:chgData name="Anton Vasilyev" userId="c9a2c3308cbc88f4" providerId="LiveId" clId="{9DCC09F1-2E19-40CF-8C30-EE82DC1B37C3}" dt="2023-03-19T10:18:33.431" v="3940" actId="1076"/>
          <ac:spMkLst>
            <pc:docMk/>
            <pc:sldMk cId="2832722941" sldId="388"/>
            <ac:spMk id="17" creationId="{F01FF2F8-AC2A-A90A-C2D9-020F661AFBB8}"/>
          </ac:spMkLst>
        </pc:spChg>
        <pc:cxnChg chg="add mod">
          <ac:chgData name="Anton Vasilyev" userId="c9a2c3308cbc88f4" providerId="LiveId" clId="{9DCC09F1-2E19-40CF-8C30-EE82DC1B37C3}" dt="2023-03-19T10:17:07.612" v="3894" actId="1582"/>
          <ac:cxnSpMkLst>
            <pc:docMk/>
            <pc:sldMk cId="2832722941" sldId="388"/>
            <ac:cxnSpMk id="13" creationId="{EF06EC19-DB09-0804-38B7-C534E0D9A72C}"/>
          </ac:cxnSpMkLst>
        </pc:cxnChg>
        <pc:cxnChg chg="add mod">
          <ac:chgData name="Anton Vasilyev" userId="c9a2c3308cbc88f4" providerId="LiveId" clId="{9DCC09F1-2E19-40CF-8C30-EE82DC1B37C3}" dt="2023-03-19T10:17:33.463" v="3897" actId="13822"/>
          <ac:cxnSpMkLst>
            <pc:docMk/>
            <pc:sldMk cId="2832722941" sldId="388"/>
            <ac:cxnSpMk id="15" creationId="{737DD3B1-AF1D-8D95-30BD-41A3C1CCF0A3}"/>
          </ac:cxnSpMkLst>
        </pc:cxn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4180903155" sldId="388"/>
        </pc:sldMkLst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164659646" sldId="389"/>
        </pc:sldMkLst>
      </pc:sldChg>
      <pc:sldChg chg="modSp add del mod ord">
        <pc:chgData name="Anton Vasilyev" userId="c9a2c3308cbc88f4" providerId="LiveId" clId="{9DCC09F1-2E19-40CF-8C30-EE82DC1B37C3}" dt="2023-03-19T10:19:51.905" v="3988" actId="2696"/>
        <pc:sldMkLst>
          <pc:docMk/>
          <pc:sldMk cId="2794722971" sldId="389"/>
        </pc:sldMkLst>
        <pc:spChg chg="mod">
          <ac:chgData name="Anton Vasilyev" userId="c9a2c3308cbc88f4" providerId="LiveId" clId="{9DCC09F1-2E19-40CF-8C30-EE82DC1B37C3}" dt="2023-03-19T10:19:46.886" v="3986" actId="20577"/>
          <ac:spMkLst>
            <pc:docMk/>
            <pc:sldMk cId="2794722971" sldId="389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0:19:25.794" v="3980"/>
          <ac:spMkLst>
            <pc:docMk/>
            <pc:sldMk cId="2794722971" sldId="389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46845295" sldId="390"/>
        </pc:sldMkLst>
      </pc:sldChg>
      <pc:sldChg chg="modSp add mod">
        <pc:chgData name="Anton Vasilyev" userId="c9a2c3308cbc88f4" providerId="LiveId" clId="{9DCC09F1-2E19-40CF-8C30-EE82DC1B37C3}" dt="2023-03-19T10:24:56.262" v="4481" actId="20577"/>
        <pc:sldMkLst>
          <pc:docMk/>
          <pc:sldMk cId="2000751368" sldId="390"/>
        </pc:sldMkLst>
        <pc:spChg chg="mod">
          <ac:chgData name="Anton Vasilyev" userId="c9a2c3308cbc88f4" providerId="LiveId" clId="{9DCC09F1-2E19-40CF-8C30-EE82DC1B37C3}" dt="2023-03-19T10:19:57.573" v="3991" actId="20577"/>
          <ac:spMkLst>
            <pc:docMk/>
            <pc:sldMk cId="2000751368" sldId="390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0:24:56.262" v="4481" actId="20577"/>
          <ac:spMkLst>
            <pc:docMk/>
            <pc:sldMk cId="2000751368" sldId="390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08399289" sldId="391"/>
        </pc:sldMkLst>
      </pc:sldChg>
      <pc:sldChg chg="addSp delSp modSp add mod ord">
        <pc:chgData name="Anton Vasilyev" userId="c9a2c3308cbc88f4" providerId="LiveId" clId="{9DCC09F1-2E19-40CF-8C30-EE82DC1B37C3}" dt="2023-03-19T11:10:01.871" v="4631" actId="13822"/>
        <pc:sldMkLst>
          <pc:docMk/>
          <pc:sldMk cId="3654320632" sldId="391"/>
        </pc:sldMkLst>
        <pc:spChg chg="mod">
          <ac:chgData name="Anton Vasilyev" userId="c9a2c3308cbc88f4" providerId="LiveId" clId="{9DCC09F1-2E19-40CF-8C30-EE82DC1B37C3}" dt="2023-03-19T11:05:01.248" v="4530" actId="20577"/>
          <ac:spMkLst>
            <pc:docMk/>
            <pc:sldMk cId="3654320632" sldId="391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1:10:01.871" v="4631" actId="13822"/>
          <ac:spMkLst>
            <pc:docMk/>
            <pc:sldMk cId="3654320632" sldId="391"/>
            <ac:spMk id="7" creationId="{6F62F152-3949-EC17-E403-D5EBE8FE2E64}"/>
          </ac:spMkLst>
        </pc:spChg>
        <pc:spChg chg="del">
          <ac:chgData name="Anton Vasilyev" userId="c9a2c3308cbc88f4" providerId="LiveId" clId="{9DCC09F1-2E19-40CF-8C30-EE82DC1B37C3}" dt="2023-03-19T11:05:09.072" v="4532" actId="478"/>
          <ac:spMkLst>
            <pc:docMk/>
            <pc:sldMk cId="3654320632" sldId="391"/>
            <ac:spMk id="9" creationId="{76BA1433-325D-2D9B-047B-95C2D50B8384}"/>
          </ac:spMkLst>
        </pc:spChg>
        <pc:spChg chg="del">
          <ac:chgData name="Anton Vasilyev" userId="c9a2c3308cbc88f4" providerId="LiveId" clId="{9DCC09F1-2E19-40CF-8C30-EE82DC1B37C3}" dt="2023-03-19T11:05:11.976" v="4533" actId="478"/>
          <ac:spMkLst>
            <pc:docMk/>
            <pc:sldMk cId="3654320632" sldId="391"/>
            <ac:spMk id="16" creationId="{A43BA690-D6EB-9504-5684-B11CE8A3AEC8}"/>
          </ac:spMkLst>
        </pc:spChg>
        <pc:spChg chg="del">
          <ac:chgData name="Anton Vasilyev" userId="c9a2c3308cbc88f4" providerId="LiveId" clId="{9DCC09F1-2E19-40CF-8C30-EE82DC1B37C3}" dt="2023-03-19T11:05:07.287" v="4531" actId="478"/>
          <ac:spMkLst>
            <pc:docMk/>
            <pc:sldMk cId="3654320632" sldId="391"/>
            <ac:spMk id="17" creationId="{F01FF2F8-AC2A-A90A-C2D9-020F661AFBB8}"/>
          </ac:spMkLst>
        </pc:spChg>
        <pc:grpChg chg="add mod">
          <ac:chgData name="Anton Vasilyev" userId="c9a2c3308cbc88f4" providerId="LiveId" clId="{9DCC09F1-2E19-40CF-8C30-EE82DC1B37C3}" dt="2023-03-19T11:08:12.985" v="4612" actId="1076"/>
          <ac:grpSpMkLst>
            <pc:docMk/>
            <pc:sldMk cId="3654320632" sldId="391"/>
            <ac:grpSpMk id="20" creationId="{5539DEEC-E1F6-550D-CB38-F514A90CC7A9}"/>
          </ac:grpSpMkLst>
        </pc:grpChg>
        <pc:grpChg chg="add del mod">
          <ac:chgData name="Anton Vasilyev" userId="c9a2c3308cbc88f4" providerId="LiveId" clId="{9DCC09F1-2E19-40CF-8C30-EE82DC1B37C3}" dt="2023-03-19T11:08:55.862" v="4618" actId="165"/>
          <ac:grpSpMkLst>
            <pc:docMk/>
            <pc:sldMk cId="3654320632" sldId="391"/>
            <ac:grpSpMk id="21" creationId="{9736C3A2-DF2C-A5EB-B561-2004F713BC97}"/>
          </ac:grpSpMkLst>
        </pc:grpChg>
        <pc:grpChg chg="add mod">
          <ac:chgData name="Anton Vasilyev" userId="c9a2c3308cbc88f4" providerId="LiveId" clId="{9DCC09F1-2E19-40CF-8C30-EE82DC1B37C3}" dt="2023-03-19T11:09:05.177" v="4620" actId="164"/>
          <ac:grpSpMkLst>
            <pc:docMk/>
            <pc:sldMk cId="3654320632" sldId="391"/>
            <ac:grpSpMk id="24" creationId="{A677A1F0-C99A-0C99-667F-16DD62C97130}"/>
          </ac:grpSpMkLst>
        </pc:grpChg>
        <pc:grpChg chg="add mod">
          <ac:chgData name="Anton Vasilyev" userId="c9a2c3308cbc88f4" providerId="LiveId" clId="{9DCC09F1-2E19-40CF-8C30-EE82DC1B37C3}" dt="2023-03-19T11:09:16.313" v="4624" actId="164"/>
          <ac:grpSpMkLst>
            <pc:docMk/>
            <pc:sldMk cId="3654320632" sldId="391"/>
            <ac:grpSpMk id="25" creationId="{AB6DD1C3-120E-7FFB-A889-013834ECD5B6}"/>
          </ac:grpSpMkLst>
        </pc:grpChg>
        <pc:grpChg chg="add mod">
          <ac:chgData name="Anton Vasilyev" userId="c9a2c3308cbc88f4" providerId="LiveId" clId="{9DCC09F1-2E19-40CF-8C30-EE82DC1B37C3}" dt="2023-03-19T11:09:16.313" v="4624" actId="164"/>
          <ac:grpSpMkLst>
            <pc:docMk/>
            <pc:sldMk cId="3654320632" sldId="391"/>
            <ac:grpSpMk id="28" creationId="{8B3F01C3-DF99-517C-08B0-D1E51C55B866}"/>
          </ac:grpSpMkLst>
        </pc:grpChg>
        <pc:grpChg chg="add mod">
          <ac:chgData name="Anton Vasilyev" userId="c9a2c3308cbc88f4" providerId="LiveId" clId="{9DCC09F1-2E19-40CF-8C30-EE82DC1B37C3}" dt="2023-03-19T11:09:30.921" v="4626" actId="1076"/>
          <ac:grpSpMkLst>
            <pc:docMk/>
            <pc:sldMk cId="3654320632" sldId="391"/>
            <ac:grpSpMk id="31" creationId="{1673AE55-9E07-06EC-E04E-31AA4E456431}"/>
          </ac:grpSpMkLst>
        </pc:grpChg>
        <pc:cxnChg chg="add del">
          <ac:chgData name="Anton Vasilyev" userId="c9a2c3308cbc88f4" providerId="LiveId" clId="{9DCC09F1-2E19-40CF-8C30-EE82DC1B37C3}" dt="2023-03-19T11:06:46.570" v="4598" actId="11529"/>
          <ac:cxnSpMkLst>
            <pc:docMk/>
            <pc:sldMk cId="3654320632" sldId="391"/>
            <ac:cxnSpMk id="6" creationId="{1AAB6FE4-CF3D-4408-F98B-DAF7336B8503}"/>
          </ac:cxnSpMkLst>
        </pc:cxnChg>
        <pc:cxnChg chg="del mod">
          <ac:chgData name="Anton Vasilyev" userId="c9a2c3308cbc88f4" providerId="LiveId" clId="{9DCC09F1-2E19-40CF-8C30-EE82DC1B37C3}" dt="2023-03-19T11:06:38.760" v="4596" actId="478"/>
          <ac:cxnSpMkLst>
            <pc:docMk/>
            <pc:sldMk cId="3654320632" sldId="391"/>
            <ac:cxnSpMk id="13" creationId="{EF06EC19-DB09-0804-38B7-C534E0D9A72C}"/>
          </ac:cxnSpMkLst>
        </pc:cxnChg>
        <pc:cxnChg chg="add mod">
          <ac:chgData name="Anton Vasilyev" userId="c9a2c3308cbc88f4" providerId="LiveId" clId="{9DCC09F1-2E19-40CF-8C30-EE82DC1B37C3}" dt="2023-03-19T11:07:55.409" v="4608" actId="164"/>
          <ac:cxnSpMkLst>
            <pc:docMk/>
            <pc:sldMk cId="3654320632" sldId="391"/>
            <ac:cxnSpMk id="14" creationId="{E014BFC4-4CE9-0268-C397-4634BBE29134}"/>
          </ac:cxnSpMkLst>
        </pc:cxnChg>
        <pc:cxnChg chg="del mod">
          <ac:chgData name="Anton Vasilyev" userId="c9a2c3308cbc88f4" providerId="LiveId" clId="{9DCC09F1-2E19-40CF-8C30-EE82DC1B37C3}" dt="2023-03-19T11:06:37.695" v="4595" actId="478"/>
          <ac:cxnSpMkLst>
            <pc:docMk/>
            <pc:sldMk cId="3654320632" sldId="391"/>
            <ac:cxnSpMk id="15" creationId="{737DD3B1-AF1D-8D95-30BD-41A3C1CCF0A3}"/>
          </ac:cxnSpMkLst>
        </pc:cxnChg>
        <pc:cxnChg chg="add mod">
          <ac:chgData name="Anton Vasilyev" userId="c9a2c3308cbc88f4" providerId="LiveId" clId="{9DCC09F1-2E19-40CF-8C30-EE82DC1B37C3}" dt="2023-03-19T11:07:55.409" v="4608" actId="164"/>
          <ac:cxnSpMkLst>
            <pc:docMk/>
            <pc:sldMk cId="3654320632" sldId="391"/>
            <ac:cxnSpMk id="19" creationId="{B447841D-B20A-9A9F-311E-9CCE8CE8F6EC}"/>
          </ac:cxnSpMkLst>
        </pc:cxnChg>
        <pc:cxnChg chg="mod topLvl">
          <ac:chgData name="Anton Vasilyev" userId="c9a2c3308cbc88f4" providerId="LiveId" clId="{9DCC09F1-2E19-40CF-8C30-EE82DC1B37C3}" dt="2023-03-19T11:09:05.177" v="4620" actId="164"/>
          <ac:cxnSpMkLst>
            <pc:docMk/>
            <pc:sldMk cId="3654320632" sldId="391"/>
            <ac:cxnSpMk id="22" creationId="{84F7694E-0FEA-1DBF-474D-9D55CAA195D4}"/>
          </ac:cxnSpMkLst>
        </pc:cxnChg>
        <pc:cxnChg chg="mod topLvl">
          <ac:chgData name="Anton Vasilyev" userId="c9a2c3308cbc88f4" providerId="LiveId" clId="{9DCC09F1-2E19-40CF-8C30-EE82DC1B37C3}" dt="2023-03-19T11:09:05.177" v="4620" actId="164"/>
          <ac:cxnSpMkLst>
            <pc:docMk/>
            <pc:sldMk cId="3654320632" sldId="391"/>
            <ac:cxnSpMk id="23" creationId="{3FE116F1-69DE-A3E3-BE4D-F0F59F2798FE}"/>
          </ac:cxnSpMkLst>
        </pc:cxnChg>
        <pc:cxnChg chg="mod">
          <ac:chgData name="Anton Vasilyev" userId="c9a2c3308cbc88f4" providerId="LiveId" clId="{9DCC09F1-2E19-40CF-8C30-EE82DC1B37C3}" dt="2023-03-19T11:09:10.139" v="4621"/>
          <ac:cxnSpMkLst>
            <pc:docMk/>
            <pc:sldMk cId="3654320632" sldId="391"/>
            <ac:cxnSpMk id="26" creationId="{C510F6F7-3445-D8A6-316D-25D6B8AFEF7C}"/>
          </ac:cxnSpMkLst>
        </pc:cxnChg>
        <pc:cxnChg chg="mod">
          <ac:chgData name="Anton Vasilyev" userId="c9a2c3308cbc88f4" providerId="LiveId" clId="{9DCC09F1-2E19-40CF-8C30-EE82DC1B37C3}" dt="2023-03-19T11:09:10.139" v="4621"/>
          <ac:cxnSpMkLst>
            <pc:docMk/>
            <pc:sldMk cId="3654320632" sldId="391"/>
            <ac:cxnSpMk id="27" creationId="{2E234429-EECB-CDAC-7786-E5D136E0F382}"/>
          </ac:cxnSpMkLst>
        </pc:cxnChg>
        <pc:cxnChg chg="mod">
          <ac:chgData name="Anton Vasilyev" userId="c9a2c3308cbc88f4" providerId="LiveId" clId="{9DCC09F1-2E19-40CF-8C30-EE82DC1B37C3}" dt="2023-03-19T11:09:10.139" v="4621"/>
          <ac:cxnSpMkLst>
            <pc:docMk/>
            <pc:sldMk cId="3654320632" sldId="391"/>
            <ac:cxnSpMk id="29" creationId="{425D47D9-9A8F-0C89-1D00-3E781290660F}"/>
          </ac:cxnSpMkLst>
        </pc:cxnChg>
        <pc:cxnChg chg="mod">
          <ac:chgData name="Anton Vasilyev" userId="c9a2c3308cbc88f4" providerId="LiveId" clId="{9DCC09F1-2E19-40CF-8C30-EE82DC1B37C3}" dt="2023-03-19T11:09:10.139" v="4621"/>
          <ac:cxnSpMkLst>
            <pc:docMk/>
            <pc:sldMk cId="3654320632" sldId="391"/>
            <ac:cxnSpMk id="30" creationId="{F4564ABD-3908-1A08-9B52-1FF9C4ECF7C3}"/>
          </ac:cxnSpMkLst>
        </pc:cxn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875689499" sldId="392"/>
        </pc:sldMkLst>
      </pc:sldChg>
      <pc:sldChg chg="modSp add mod ord modNotesTx">
        <pc:chgData name="Anton Vasilyev" userId="c9a2c3308cbc88f4" providerId="LiveId" clId="{9DCC09F1-2E19-40CF-8C30-EE82DC1B37C3}" dt="2023-03-19T11:41:34.626" v="4704" actId="20577"/>
        <pc:sldMkLst>
          <pc:docMk/>
          <pc:sldMk cId="3418818378" sldId="392"/>
        </pc:sldMkLst>
        <pc:spChg chg="mod">
          <ac:chgData name="Anton Vasilyev" userId="c9a2c3308cbc88f4" providerId="LiveId" clId="{9DCC09F1-2E19-40CF-8C30-EE82DC1B37C3}" dt="2023-03-19T11:41:00.961" v="4660" actId="20577"/>
          <ac:spMkLst>
            <pc:docMk/>
            <pc:sldMk cId="3418818378" sldId="392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1:41:21.786" v="4667" actId="20577"/>
          <ac:spMkLst>
            <pc:docMk/>
            <pc:sldMk cId="3418818378" sldId="392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9DCC09F1-2E19-40CF-8C30-EE82DC1B37C3}" dt="2023-03-19T11:43:47.418" v="4798" actId="20577"/>
        <pc:sldMkLst>
          <pc:docMk/>
          <pc:sldMk cId="832063597" sldId="393"/>
        </pc:sldMkLst>
        <pc:spChg chg="mod">
          <ac:chgData name="Anton Vasilyev" userId="c9a2c3308cbc88f4" providerId="LiveId" clId="{9DCC09F1-2E19-40CF-8C30-EE82DC1B37C3}" dt="2023-03-19T11:42:27.250" v="4746" actId="20577"/>
          <ac:spMkLst>
            <pc:docMk/>
            <pc:sldMk cId="832063597" sldId="393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1:43:47.418" v="4798" actId="20577"/>
          <ac:spMkLst>
            <pc:docMk/>
            <pc:sldMk cId="832063597" sldId="393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2135297316" sldId="393"/>
        </pc:sldMkLst>
      </pc:sldChg>
      <pc:sldChg chg="modSp add mod ord">
        <pc:chgData name="Anton Vasilyev" userId="c9a2c3308cbc88f4" providerId="LiveId" clId="{9DCC09F1-2E19-40CF-8C30-EE82DC1B37C3}" dt="2023-03-19T11:48:17.342" v="5233"/>
        <pc:sldMkLst>
          <pc:docMk/>
          <pc:sldMk cId="667254630" sldId="394"/>
        </pc:sldMkLst>
        <pc:spChg chg="mod">
          <ac:chgData name="Anton Vasilyev" userId="c9a2c3308cbc88f4" providerId="LiveId" clId="{9DCC09F1-2E19-40CF-8C30-EE82DC1B37C3}" dt="2023-03-19T11:45:31.209" v="4873" actId="20577"/>
          <ac:spMkLst>
            <pc:docMk/>
            <pc:sldMk cId="667254630" sldId="394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1:48:17.342" v="5233"/>
          <ac:spMkLst>
            <pc:docMk/>
            <pc:sldMk cId="667254630" sldId="394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726721949" sldId="394"/>
        </pc:sldMkLst>
      </pc:sldChg>
      <pc:sldChg chg="modSp add mod">
        <pc:chgData name="Anton Vasilyev" userId="c9a2c3308cbc88f4" providerId="LiveId" clId="{9DCC09F1-2E19-40CF-8C30-EE82DC1B37C3}" dt="2023-03-19T11:51:09.682" v="5315" actId="20577"/>
        <pc:sldMkLst>
          <pc:docMk/>
          <pc:sldMk cId="1392380107" sldId="395"/>
        </pc:sldMkLst>
        <pc:spChg chg="mod">
          <ac:chgData name="Anton Vasilyev" userId="c9a2c3308cbc88f4" providerId="LiveId" clId="{9DCC09F1-2E19-40CF-8C30-EE82DC1B37C3}" dt="2023-03-19T11:51:09.682" v="5315" actId="20577"/>
          <ac:spMkLst>
            <pc:docMk/>
            <pc:sldMk cId="1392380107" sldId="395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1:50:56.890" v="5303" actId="20577"/>
          <ac:spMkLst>
            <pc:docMk/>
            <pc:sldMk cId="1392380107" sldId="395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2335545860" sldId="395"/>
        </pc:sldMkLst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1543997223" sldId="396"/>
        </pc:sldMkLst>
      </pc:sldChg>
      <pc:sldChg chg="modSp add mod">
        <pc:chgData name="Anton Vasilyev" userId="c9a2c3308cbc88f4" providerId="LiveId" clId="{9DCC09F1-2E19-40CF-8C30-EE82DC1B37C3}" dt="2023-03-19T11:51:15.698" v="5321" actId="20577"/>
        <pc:sldMkLst>
          <pc:docMk/>
          <pc:sldMk cId="2587514125" sldId="396"/>
        </pc:sldMkLst>
        <pc:spChg chg="mod">
          <ac:chgData name="Anton Vasilyev" userId="c9a2c3308cbc88f4" providerId="LiveId" clId="{9DCC09F1-2E19-40CF-8C30-EE82DC1B37C3}" dt="2023-03-19T11:51:15.698" v="5321" actId="20577"/>
          <ac:spMkLst>
            <pc:docMk/>
            <pc:sldMk cId="2587514125" sldId="396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1:50:51.842" v="5299" actId="27636"/>
          <ac:spMkLst>
            <pc:docMk/>
            <pc:sldMk cId="2587514125" sldId="396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3526294564" sldId="397"/>
        </pc:sldMkLst>
      </pc:sldChg>
      <pc:sldChg chg="modSp add mod ord">
        <pc:chgData name="Anton Vasilyev" userId="c9a2c3308cbc88f4" providerId="LiveId" clId="{9DCC09F1-2E19-40CF-8C30-EE82DC1B37C3}" dt="2023-03-19T11:55:29.835" v="5795" actId="20577"/>
        <pc:sldMkLst>
          <pc:docMk/>
          <pc:sldMk cId="4050513838" sldId="397"/>
        </pc:sldMkLst>
        <pc:spChg chg="mod">
          <ac:chgData name="Anton Vasilyev" userId="c9a2c3308cbc88f4" providerId="LiveId" clId="{9DCC09F1-2E19-40CF-8C30-EE82DC1B37C3}" dt="2023-03-19T11:51:51.386" v="5342" actId="20577"/>
          <ac:spMkLst>
            <pc:docMk/>
            <pc:sldMk cId="4050513838" sldId="397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1:55:29.835" v="5795" actId="20577"/>
          <ac:spMkLst>
            <pc:docMk/>
            <pc:sldMk cId="4050513838" sldId="397"/>
            <ac:spMk id="3" creationId="{6EB5EA79-2747-4663-9DD7-388DB5EDF6F6}"/>
          </ac:spMkLst>
        </pc:spChg>
      </pc:sldChg>
      <pc:sldChg chg="modSp add mod modNotesTx">
        <pc:chgData name="Anton Vasilyev" userId="c9a2c3308cbc88f4" providerId="LiveId" clId="{9DCC09F1-2E19-40CF-8C30-EE82DC1B37C3}" dt="2023-03-19T11:59:50.330" v="6012" actId="20577"/>
        <pc:sldMkLst>
          <pc:docMk/>
          <pc:sldMk cId="1320368179" sldId="398"/>
        </pc:sldMkLst>
        <pc:spChg chg="mod">
          <ac:chgData name="Anton Vasilyev" userId="c9a2c3308cbc88f4" providerId="LiveId" clId="{9DCC09F1-2E19-40CF-8C30-EE82DC1B37C3}" dt="2023-03-19T11:58:46.178" v="5820" actId="20577"/>
          <ac:spMkLst>
            <pc:docMk/>
            <pc:sldMk cId="1320368179" sldId="398"/>
            <ac:spMk id="2" creationId="{4454E273-1BD3-4886-B183-8EA0CD8AA0F5}"/>
          </ac:spMkLst>
        </pc:spChg>
        <pc:spChg chg="mod">
          <ac:chgData name="Anton Vasilyev" userId="c9a2c3308cbc88f4" providerId="LiveId" clId="{9DCC09F1-2E19-40CF-8C30-EE82DC1B37C3}" dt="2023-03-19T11:59:32.218" v="5962" actId="20577"/>
          <ac:spMkLst>
            <pc:docMk/>
            <pc:sldMk cId="1320368179" sldId="398"/>
            <ac:spMk id="3" creationId="{6EB5EA79-2747-4663-9DD7-388DB5EDF6F6}"/>
          </ac:spMkLst>
        </pc:spChg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3602873881" sldId="398"/>
        </pc:sldMkLst>
      </pc:sldChg>
      <pc:sldChg chg="del">
        <pc:chgData name="Anton Vasilyev" userId="c9a2c3308cbc88f4" providerId="LiveId" clId="{9DCC09F1-2E19-40CF-8C30-EE82DC1B37C3}" dt="2023-03-19T09:00:57.538" v="0" actId="47"/>
        <pc:sldMkLst>
          <pc:docMk/>
          <pc:sldMk cId="2620205741" sldId="399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0CF44-DE88-4EFB-8C02-2B59DF863BD0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29A747-30AA-4EF0-91CB-8A379063F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42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Вот и давайте пофантазируем =)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222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9352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3992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Котенок нарисован на кирпичной стене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723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68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313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Котенок нарисован на кирпичной стене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8913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103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036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851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667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3802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5239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826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Обратить внимание на </a:t>
            </a:r>
            <a:r>
              <a:rPr lang="en-US" dirty="0"/>
              <a:t>Point4f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4514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Обратить внимание на </a:t>
            </a:r>
            <a:r>
              <a:rPr lang="en-US" dirty="0"/>
              <a:t>Point4f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4687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8935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3828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734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9901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Предупредить, что буду проверять в </a:t>
            </a:r>
            <a:r>
              <a:rPr lang="en-US"/>
              <a:t>RenderDoc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065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286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110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29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99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54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58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29A747-30AA-4EF0-91CB-8A379063F1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64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dvances.realtimerendering.com/s2015/aaltonenhaar_siggraph2015_combined_final_footer_220dpi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4800" dirty="0" err="1">
                <a:ea typeface="+mj-lt"/>
                <a:cs typeface="+mj-lt"/>
              </a:rPr>
              <a:t>Глава</a:t>
            </a:r>
            <a:r>
              <a:rPr lang="en-US" sz="4800" dirty="0">
                <a:ea typeface="+mj-lt"/>
                <a:cs typeface="+mj-lt"/>
              </a:rPr>
              <a:t> 9. Instancing</a:t>
            </a:r>
            <a:endParaRPr lang="en-US" sz="4800" dirty="0"/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3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А какая может быть вариативность?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/>
            <a:r>
              <a:rPr lang="ru-RU" sz="2400" dirty="0">
                <a:solidFill>
                  <a:srgbClr val="333333"/>
                </a:solidFill>
              </a:rPr>
              <a:t>Разные текстуры? Да, через </a:t>
            </a:r>
            <a:r>
              <a:rPr lang="en-US" sz="2400" dirty="0">
                <a:solidFill>
                  <a:srgbClr val="333333"/>
                </a:solidFill>
              </a:rPr>
              <a:t>texture array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Разные шейдера? Да, через </a:t>
            </a:r>
            <a:r>
              <a:rPr lang="en-US" sz="2400" dirty="0" err="1">
                <a:solidFill>
                  <a:srgbClr val="333333"/>
                </a:solidFill>
              </a:rPr>
              <a:t>ubershader</a:t>
            </a:r>
            <a:r>
              <a:rPr lang="en-US" sz="2400" dirty="0">
                <a:solidFill>
                  <a:srgbClr val="333333"/>
                </a:solidFill>
              </a:rPr>
              <a:t> (</a:t>
            </a:r>
            <a:r>
              <a:rPr lang="ru-RU" sz="2400" dirty="0">
                <a:solidFill>
                  <a:srgbClr val="333333"/>
                </a:solidFill>
              </a:rPr>
              <a:t>динамические ветвления в шейдере через настройки из константного буфера</a:t>
            </a:r>
            <a:r>
              <a:rPr lang="en-US" sz="2400" dirty="0">
                <a:solidFill>
                  <a:srgbClr val="333333"/>
                </a:solidFill>
              </a:rPr>
              <a:t>)</a:t>
            </a:r>
            <a:endParaRPr lang="ru-RU" sz="2400" dirty="0">
              <a:solidFill>
                <a:srgbClr val="333333"/>
              </a:solidFill>
            </a:endParaRP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Разная геометрия с одинаковой топологией и количеством вершин/индексов (например, патчи для поверхности земли)? Да, если читать положения вершин из текстуры/буфера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Разная геометрия с разной топологией и количеством вершин? Да, если всю геометрию разбить на куски с равным количеством вершин, </a:t>
            </a:r>
            <a:r>
              <a:rPr lang="ru-RU" sz="2400" dirty="0">
                <a:solidFill>
                  <a:srgbClr val="333333"/>
                </a:solidFill>
                <a:hlinkClick r:id="rId3"/>
              </a:rPr>
              <a:t>презентация </a:t>
            </a:r>
            <a:r>
              <a:rPr lang="en-US" sz="2400" dirty="0">
                <a:solidFill>
                  <a:srgbClr val="333333"/>
                </a:solidFill>
                <a:hlinkClick r:id="rId3"/>
              </a:rPr>
              <a:t>Ubisoft</a:t>
            </a:r>
            <a:endParaRPr lang="ru-RU" sz="2400" dirty="0">
              <a:solidFill>
                <a:srgbClr val="333333"/>
              </a:solidFill>
            </a:endParaRP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Рассмотрим первые два варианта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3168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Массив текстур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/>
            <a:r>
              <a:rPr lang="ru-RU" sz="2400" dirty="0">
                <a:solidFill>
                  <a:srgbClr val="333333"/>
                </a:solidFill>
              </a:rPr>
              <a:t>Несколько текстур одинакового формата и размера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Передаются в шейдер как один объект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Внутри шейдера можно динамически индексировать выборку из такого массива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То, что надо!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9936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Создание массива текстур, код (1/4)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TextureDesc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textureDesc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[2];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ddsRes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880000"/>
                </a:solidFill>
                <a:latin typeface="Consolas" panose="020B0609020204030204" pitchFamily="49" charset="0"/>
              </a:rPr>
              <a:t>LoadDDS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L"../Common/</a:t>
            </a:r>
            <a:r>
              <a:rPr lang="en-US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Brick.dds</a:t>
            </a:r>
            <a:r>
              <a:rPr lang="en-US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textureDesc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[0]);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ddsRes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ru-RU" sz="1800" b="1" dirty="0">
                <a:solidFill>
                  <a:srgbClr val="000080"/>
                </a:solidFill>
                <a:latin typeface="Consolas" panose="020B0609020204030204" pitchFamily="49" charset="0"/>
              </a:rPr>
              <a:t>    </a:t>
            </a:r>
            <a:r>
              <a:rPr lang="en-US" sz="18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ddsRes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b="1" dirty="0" err="1">
                <a:solidFill>
                  <a:srgbClr val="880000"/>
                </a:solidFill>
                <a:latin typeface="Consolas" panose="020B0609020204030204" pitchFamily="49" charset="0"/>
              </a:rPr>
              <a:t>LoadDDS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L"../Common/</a:t>
            </a:r>
            <a:r>
              <a:rPr lang="en-US" sz="1800" b="1" dirty="0" err="1">
                <a:solidFill>
                  <a:srgbClr val="A31515"/>
                </a:solidFill>
                <a:latin typeface="Consolas" panose="020B0609020204030204" pitchFamily="49" charset="0"/>
              </a:rPr>
              <a:t>Kitty.dds</a:t>
            </a:r>
            <a:r>
              <a:rPr lang="en-US" sz="1800" b="1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b="1" dirty="0" err="1">
                <a:solidFill>
                  <a:srgbClr val="000080"/>
                </a:solidFill>
                <a:latin typeface="Consolas" panose="020B0609020204030204" pitchFamily="49" charset="0"/>
              </a:rPr>
              <a:t>textureDesc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[1]);</a:t>
            </a:r>
            <a:endParaRPr lang="ru-RU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textureFmt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textureDesc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[0].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fmt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ru-RU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D3D11_TEXTURE2D_DESC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{};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Format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textureDesc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[0].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fmt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ArraySize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...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Height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textureDesc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[0].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height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Width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textureDesc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[0].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width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ru-RU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std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vector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D3D11_SUBRESOURCE_DATA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data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data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resize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MipLevels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* 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8288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Создание массива текстур, код (2/4)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b="1" i="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b="1" i="1" dirty="0">
                <a:solidFill>
                  <a:srgbClr val="0000FF"/>
                </a:solidFill>
                <a:latin typeface="Consolas" panose="020B0609020204030204" pitchFamily="49" charset="0"/>
              </a:rPr>
              <a:t>UINT32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i="0" dirty="0">
                <a:solidFill>
                  <a:srgbClr val="000080"/>
                </a:solidFill>
                <a:latin typeface="Consolas" panose="020B0609020204030204" pitchFamily="49" charset="0"/>
              </a:rPr>
              <a:t>j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800" b="1" i="0" dirty="0">
                <a:solidFill>
                  <a:srgbClr val="000080"/>
                </a:solidFill>
                <a:latin typeface="Consolas" panose="020B0609020204030204" pitchFamily="49" charset="0"/>
              </a:rPr>
              <a:t>j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&lt; 2; </a:t>
            </a:r>
            <a:r>
              <a:rPr lang="en-US" sz="1800" b="1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j</a:t>
            </a:r>
            <a:r>
              <a:rPr lang="en-US" sz="1800" b="1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++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ru-RU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UINT32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blockWidth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DivUp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Width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4u);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UINT32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blockHeight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DivUp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Height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4u);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UINT32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pitch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blockWidth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GetBytesPerBlock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Format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pSrcData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reinterpret_cast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*&gt;(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textureDesc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b="1" i="0" dirty="0">
                <a:solidFill>
                  <a:srgbClr val="000080"/>
                </a:solidFill>
                <a:latin typeface="Consolas" panose="020B0609020204030204" pitchFamily="49" charset="0"/>
              </a:rPr>
              <a:t>j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].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pData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UINT32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MipLevels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pPr marL="0" indent="0">
              <a:buNone/>
            </a:pPr>
            <a:r>
              <a:rPr lang="ru-RU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data</a:t>
            </a:r>
            <a:r>
              <a:rPr lang="en-US" sz="1800" b="1" i="0" dirty="0">
                <a:solidFill>
                  <a:srgbClr val="008080"/>
                </a:solidFill>
                <a:latin typeface="Consolas" panose="020B0609020204030204" pitchFamily="49" charset="0"/>
              </a:rPr>
              <a:t>[</a:t>
            </a:r>
            <a:r>
              <a:rPr lang="en-US" sz="1800" b="1" i="0" dirty="0">
                <a:solidFill>
                  <a:srgbClr val="000080"/>
                </a:solidFill>
                <a:latin typeface="Consolas" panose="020B0609020204030204" pitchFamily="49" charset="0"/>
              </a:rPr>
              <a:t>j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b="1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b="1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b="1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MipLevels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b="1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b="1" i="0" dirty="0">
                <a:solidFill>
                  <a:srgbClr val="008080"/>
                </a:solidFill>
                <a:latin typeface="Consolas" panose="020B0609020204030204" pitchFamily="49" charset="0"/>
              </a:rPr>
              <a:t>]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pSysMem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pSrcData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data</a:t>
            </a:r>
            <a:r>
              <a:rPr lang="en-US" sz="1800" b="1" i="0" dirty="0">
                <a:solidFill>
                  <a:srgbClr val="008080"/>
                </a:solidFill>
                <a:latin typeface="Consolas" panose="020B0609020204030204" pitchFamily="49" charset="0"/>
              </a:rPr>
              <a:t>[</a:t>
            </a:r>
            <a:r>
              <a:rPr lang="en-US" sz="1800" b="1" i="0" dirty="0">
                <a:solidFill>
                  <a:srgbClr val="000080"/>
                </a:solidFill>
                <a:latin typeface="Consolas" panose="020B0609020204030204" pitchFamily="49" charset="0"/>
              </a:rPr>
              <a:t>j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b="1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b="1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b="1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MipLevels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b="1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b="1" i="0" dirty="0">
                <a:solidFill>
                  <a:srgbClr val="008080"/>
                </a:solidFill>
                <a:latin typeface="Consolas" panose="020B0609020204030204" pitchFamily="49" charset="0"/>
              </a:rPr>
              <a:t>]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SysMemPitch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pitch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data</a:t>
            </a:r>
            <a:r>
              <a:rPr lang="en-US" sz="1800" b="1" i="0" dirty="0">
                <a:solidFill>
                  <a:srgbClr val="008080"/>
                </a:solidFill>
                <a:latin typeface="Consolas" panose="020B0609020204030204" pitchFamily="49" charset="0"/>
              </a:rPr>
              <a:t>[</a:t>
            </a:r>
            <a:r>
              <a:rPr lang="en-US" sz="1800" b="1" i="0" dirty="0">
                <a:solidFill>
                  <a:srgbClr val="000080"/>
                </a:solidFill>
                <a:latin typeface="Consolas" panose="020B0609020204030204" pitchFamily="49" charset="0"/>
              </a:rPr>
              <a:t>j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b="1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b="1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b="1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MipLevels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b="1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b="1" i="0" dirty="0">
                <a:solidFill>
                  <a:srgbClr val="008080"/>
                </a:solidFill>
                <a:latin typeface="Consolas" panose="020B0609020204030204" pitchFamily="49" charset="0"/>
              </a:rPr>
              <a:t>]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SysMemSlicePitch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  <a:endParaRPr lang="ru-RU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endParaRPr lang="ru-RU" sz="24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9362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Создание массива текстур, код (3/4)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       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pSrcData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pitch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blockHeight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blockHeight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1" dirty="0">
                <a:solidFill>
                  <a:srgbClr val="0000FF"/>
                </a:solidFill>
                <a:latin typeface="Consolas" panose="020B0609020204030204" pitchFamily="49" charset="0"/>
              </a:rPr>
              <a:t>std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700" i="1" dirty="0">
                <a:solidFill>
                  <a:srgbClr val="880000"/>
                </a:solidFill>
                <a:latin typeface="Consolas" panose="020B0609020204030204" pitchFamily="49" charset="0"/>
              </a:rPr>
              <a:t>max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(1u,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blockHeight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/ 2);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blockWidth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1" dirty="0">
                <a:solidFill>
                  <a:srgbClr val="0000FF"/>
                </a:solidFill>
                <a:latin typeface="Consolas" panose="020B0609020204030204" pitchFamily="49" charset="0"/>
              </a:rPr>
              <a:t>std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700" i="1" dirty="0">
                <a:solidFill>
                  <a:srgbClr val="880000"/>
                </a:solidFill>
                <a:latin typeface="Consolas" panose="020B0609020204030204" pitchFamily="49" charset="0"/>
              </a:rPr>
              <a:t>max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(1u,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blockWidth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/ 2);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pitch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blockWidth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7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GetBytesPerBlock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Format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ru-RU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result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m_pDevice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-&gt;</a:t>
            </a:r>
            <a:r>
              <a:rPr lang="en-US" sz="1700" i="1" dirty="0">
                <a:solidFill>
                  <a:srgbClr val="880000"/>
                </a:solidFill>
                <a:latin typeface="Consolas" panose="020B0609020204030204" pitchFamily="49" charset="0"/>
              </a:rPr>
              <a:t>CreateTexture2D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(&amp;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data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1" dirty="0" err="1">
                <a:solidFill>
                  <a:srgbClr val="880000"/>
                </a:solidFill>
                <a:latin typeface="Consolas" panose="020B0609020204030204" pitchFamily="49" charset="0"/>
              </a:rPr>
              <a:t>data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(), &amp;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m_pTexture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17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76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Создание массива текстур, код (4/4)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i="1" dirty="0">
                <a:solidFill>
                  <a:srgbClr val="0000FF"/>
                </a:solidFill>
                <a:latin typeface="Consolas" panose="020B0609020204030204" pitchFamily="49" charset="0"/>
              </a:rPr>
              <a:t>D3D11_SHADER_RESOURCE_VIEW_DESC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{};</a:t>
            </a:r>
          </a:p>
          <a:p>
            <a:pPr marL="0" indent="0">
              <a:buNone/>
            </a:pP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Format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textureFmt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ViewDimension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b="1" i="1" dirty="0">
                <a:solidFill>
                  <a:srgbClr val="2F4F4F"/>
                </a:solidFill>
                <a:latin typeface="Consolas" panose="020B0609020204030204" pitchFamily="49" charset="0"/>
              </a:rPr>
              <a:t>D3D11_SRV_DIMENSION_TEXTURE2DARRAY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700" b="1" i="0" dirty="0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7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b="1" i="1" dirty="0">
                <a:solidFill>
                  <a:srgbClr val="000080"/>
                </a:solidFill>
                <a:latin typeface="Consolas" panose="020B0609020204030204" pitchFamily="49" charset="0"/>
              </a:rPr>
              <a:t>Texture2DArray</a:t>
            </a:r>
            <a:r>
              <a:rPr lang="en-US" sz="17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b="1" i="1" dirty="0">
                <a:solidFill>
                  <a:srgbClr val="000080"/>
                </a:solidFill>
                <a:latin typeface="Consolas" panose="020B0609020204030204" pitchFamily="49" charset="0"/>
              </a:rPr>
              <a:t>ArraySize</a:t>
            </a:r>
            <a:r>
              <a:rPr lang="en-US" sz="17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= 2;</a:t>
            </a:r>
          </a:p>
          <a:p>
            <a:pPr marL="0" indent="0">
              <a:buNone/>
            </a:pPr>
            <a:r>
              <a:rPr lang="en-US" sz="1700" b="1" i="0" dirty="0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7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b="1" i="1" dirty="0">
                <a:solidFill>
                  <a:srgbClr val="000080"/>
                </a:solidFill>
                <a:latin typeface="Consolas" panose="020B0609020204030204" pitchFamily="49" charset="0"/>
              </a:rPr>
              <a:t>Texture2DArray</a:t>
            </a:r>
            <a:r>
              <a:rPr lang="en-US" sz="17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b="1" i="1" dirty="0">
                <a:solidFill>
                  <a:srgbClr val="000080"/>
                </a:solidFill>
                <a:latin typeface="Consolas" panose="020B0609020204030204" pitchFamily="49" charset="0"/>
              </a:rPr>
              <a:t>FirstArraySlice</a:t>
            </a:r>
            <a:r>
              <a:rPr lang="en-US" sz="17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1" dirty="0">
                <a:solidFill>
                  <a:srgbClr val="000080"/>
                </a:solidFill>
                <a:latin typeface="Consolas" panose="020B0609020204030204" pitchFamily="49" charset="0"/>
              </a:rPr>
              <a:t>Texture2DArray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1" dirty="0">
                <a:solidFill>
                  <a:srgbClr val="000080"/>
                </a:solidFill>
                <a:latin typeface="Consolas" panose="020B0609020204030204" pitchFamily="49" charset="0"/>
              </a:rPr>
              <a:t>MipLevels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11;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1" dirty="0">
                <a:solidFill>
                  <a:srgbClr val="000080"/>
                </a:solidFill>
                <a:latin typeface="Consolas" panose="020B0609020204030204" pitchFamily="49" charset="0"/>
              </a:rPr>
              <a:t>Texture2DArray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1" dirty="0">
                <a:solidFill>
                  <a:srgbClr val="000080"/>
                </a:solidFill>
                <a:latin typeface="Consolas" panose="020B0609020204030204" pitchFamily="49" charset="0"/>
              </a:rPr>
              <a:t>MostDetailedMip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  <a:endParaRPr lang="ru-RU" sz="17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result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m_pDevice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-&gt;</a:t>
            </a:r>
            <a:r>
              <a:rPr lang="en-US" sz="1700" i="1" dirty="0" err="1">
                <a:solidFill>
                  <a:srgbClr val="880000"/>
                </a:solidFill>
                <a:latin typeface="Consolas" panose="020B0609020204030204" pitchFamily="49" charset="0"/>
              </a:rPr>
              <a:t>CreateShaderResourceView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m_pTexture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m_pTextureView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17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7036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Пиксельный шейдер, код</a:t>
            </a:r>
            <a:r>
              <a:rPr lang="en-US" dirty="0"/>
              <a:t> (1/3)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struct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float4x4 model;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float4x4 norm;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float4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shineSpeedTexIdNM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// x - shininess, y - rotation speed, 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z - texture 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w - normal map presence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float4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posAngle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//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xyz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- position, w - current angle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GeomBufferInst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register (b1)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[100];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ru-RU" sz="17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44417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Пиксельный шейдер, код</a:t>
            </a:r>
            <a:r>
              <a:rPr lang="en-US" dirty="0"/>
              <a:t> (2/3)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Texture2DArray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colorTexture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register (t0);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Texture2D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normalMapTexture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register (t1);</a:t>
            </a:r>
            <a:endParaRPr lang="ru-RU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SamplerState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colorSampler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register(s0);</a:t>
            </a:r>
            <a:endParaRPr lang="ru-RU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struct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VSOutput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float4 pos :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SV_Position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float4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POSITION;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float3 tang : TANGENT;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float3 norm : NORMAL;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float2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uv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TEXCOORD;</a:t>
            </a:r>
            <a:endParaRPr lang="ru-RU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nointerpolation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instanceId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INST_ID;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ru-RU" sz="17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5815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Пиксельный шейдер, код</a:t>
            </a:r>
            <a:r>
              <a:rPr lang="en-US" dirty="0"/>
              <a:t> (3/3)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float4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ps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VSOutput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pixel) : SV_Target0</a:t>
            </a:r>
          </a:p>
          <a:p>
            <a:pPr marL="0" indent="0">
              <a:buNone/>
            </a:pP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unsigned int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pixel.instanceId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ru-RU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float3 color =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colorTexture.Sample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colorSampler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float3(</a:t>
            </a:r>
            <a:r>
              <a:rPr lang="en-US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pixel.uv</a:t>
            </a:r>
            <a:r>
              <a:rPr lang="en-US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].</a:t>
            </a:r>
            <a:r>
              <a:rPr lang="en-US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shineSpeedTexIdNM.z</a:t>
            </a:r>
            <a:r>
              <a:rPr lang="en-US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xyz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float3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finalColor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ambientColor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* color;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...</a:t>
            </a:r>
            <a:endParaRPr lang="ru-RU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return float4(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CalculateColor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(color, normal,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pixel.worldPos.xyz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].</a:t>
            </a:r>
            <a:r>
              <a:rPr lang="en-US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shineSpeedTexIdNM.x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, false), 1.0);</a:t>
            </a:r>
          </a:p>
          <a:p>
            <a:pPr marL="0" indent="0">
              <a:buNone/>
            </a:pP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ru-RU" sz="17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2948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Если все сделали правильно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3454B3-ED49-B225-8A1E-402EB83FA4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661" y="1814066"/>
            <a:ext cx="7768677" cy="467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273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Суть проблемы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/>
            <a:r>
              <a:rPr lang="ru-RU" sz="2400" dirty="0">
                <a:solidFill>
                  <a:srgbClr val="333333"/>
                </a:solidFill>
              </a:rPr>
              <a:t>Каждый вызов </a:t>
            </a:r>
            <a:r>
              <a:rPr lang="en-US" sz="2400" dirty="0" err="1">
                <a:solidFill>
                  <a:srgbClr val="333333"/>
                </a:solidFill>
              </a:rPr>
              <a:t>DrawIndexed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ru-RU" sz="2400" dirty="0">
                <a:solidFill>
                  <a:srgbClr val="333333"/>
                </a:solidFill>
              </a:rPr>
              <a:t>дорого обходится </a:t>
            </a:r>
            <a:r>
              <a:rPr lang="en-US" sz="2400" dirty="0">
                <a:solidFill>
                  <a:srgbClr val="333333"/>
                </a:solidFill>
              </a:rPr>
              <a:t>CPU </a:t>
            </a:r>
            <a:r>
              <a:rPr lang="ru-RU" sz="2400" dirty="0">
                <a:solidFill>
                  <a:srgbClr val="333333"/>
                </a:solidFill>
              </a:rPr>
              <a:t>с точки зрения производительности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В большой сцене, где используется 5000+ таких вызовов это может стать проблемой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Желательно, чтобы их было как можно меньше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Наш пример – два кубика, два </a:t>
            </a:r>
            <a:r>
              <a:rPr lang="en-US" sz="2400" dirty="0">
                <a:solidFill>
                  <a:srgbClr val="333333"/>
                </a:solidFill>
              </a:rPr>
              <a:t>DIP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Цель сделать много кубиков и только один </a:t>
            </a:r>
            <a:r>
              <a:rPr lang="en-US" sz="2400" dirty="0">
                <a:solidFill>
                  <a:srgbClr val="333333"/>
                </a:solidFill>
              </a:rPr>
              <a:t>DIP</a:t>
            </a:r>
            <a:endParaRPr lang="ru-RU" sz="24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57485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Универсальный шейдер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/>
            <a:r>
              <a:rPr lang="ru-RU" sz="2400" dirty="0">
                <a:solidFill>
                  <a:srgbClr val="333333"/>
                </a:solidFill>
              </a:rPr>
              <a:t>Добавим динамическую развилку в шейдере, чтобы не использовать </a:t>
            </a:r>
            <a:r>
              <a:rPr lang="en-US" sz="2400" dirty="0">
                <a:solidFill>
                  <a:srgbClr val="333333"/>
                </a:solidFill>
              </a:rPr>
              <a:t>normal map </a:t>
            </a:r>
            <a:r>
              <a:rPr lang="ru-RU" sz="2400" dirty="0">
                <a:solidFill>
                  <a:srgbClr val="333333"/>
                </a:solidFill>
              </a:rPr>
              <a:t>там, где его нет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Может быть, что шейдера для разных </a:t>
            </a:r>
            <a:r>
              <a:rPr lang="en-US" sz="2400" dirty="0">
                <a:solidFill>
                  <a:srgbClr val="333333"/>
                </a:solidFill>
              </a:rPr>
              <a:t>instance </a:t>
            </a:r>
            <a:r>
              <a:rPr lang="ru-RU" sz="2400" dirty="0">
                <a:solidFill>
                  <a:srgbClr val="333333"/>
                </a:solidFill>
              </a:rPr>
              <a:t>выполняются в составе одной и той же группы</a:t>
            </a:r>
          </a:p>
          <a:p>
            <a:pPr lvl="1"/>
            <a:r>
              <a:rPr lang="ru-RU" sz="2000" dirty="0">
                <a:solidFill>
                  <a:srgbClr val="333333"/>
                </a:solidFill>
              </a:rPr>
              <a:t>В некоторых группах может возникнуть дивергенция</a:t>
            </a:r>
          </a:p>
          <a:p>
            <a:pPr lvl="1"/>
            <a:r>
              <a:rPr lang="ru-RU" sz="2000" dirty="0">
                <a:solidFill>
                  <a:srgbClr val="333333"/>
                </a:solidFill>
              </a:rPr>
              <a:t>Проблемы при работе с полупрозрачными объектами =(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Будем надеяться, что не часто, но производительность все-таки нужно проверять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Использование </a:t>
            </a:r>
            <a:r>
              <a:rPr lang="en-US" sz="2400" dirty="0">
                <a:solidFill>
                  <a:srgbClr val="333333"/>
                </a:solidFill>
              </a:rPr>
              <a:t>instancing – </a:t>
            </a:r>
            <a:r>
              <a:rPr lang="ru-RU" sz="2400" dirty="0">
                <a:solidFill>
                  <a:srgbClr val="333333"/>
                </a:solidFill>
              </a:rPr>
              <a:t>перенос издержек с </a:t>
            </a:r>
            <a:r>
              <a:rPr lang="en-US" sz="2400" dirty="0">
                <a:solidFill>
                  <a:srgbClr val="333333"/>
                </a:solidFill>
              </a:rPr>
              <a:t>CPU </a:t>
            </a:r>
            <a:r>
              <a:rPr lang="ru-RU" sz="2400" dirty="0">
                <a:solidFill>
                  <a:srgbClr val="333333"/>
                </a:solidFill>
              </a:rPr>
              <a:t>на </a:t>
            </a:r>
            <a:r>
              <a:rPr lang="en-US" sz="2400" dirty="0">
                <a:solidFill>
                  <a:srgbClr val="333333"/>
                </a:solidFill>
              </a:rPr>
              <a:t>GPU</a:t>
            </a:r>
            <a:r>
              <a:rPr lang="ru-RU" sz="2400" dirty="0">
                <a:solidFill>
                  <a:srgbClr val="333333"/>
                </a:solidFill>
              </a:rPr>
              <a:t>, но на </a:t>
            </a:r>
            <a:r>
              <a:rPr lang="en-US" sz="2400" dirty="0">
                <a:solidFill>
                  <a:srgbClr val="333333"/>
                </a:solidFill>
              </a:rPr>
              <a:t>GPU </a:t>
            </a:r>
            <a:r>
              <a:rPr lang="ru-RU" sz="2400" dirty="0">
                <a:solidFill>
                  <a:srgbClr val="333333"/>
                </a:solidFill>
              </a:rPr>
              <a:t>они будут меньше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72911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Пиксельный шейдер с развилкой, код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pixel.instanceId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uint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flags =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asuint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].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shineSpeedTexIdNM.w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...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float3 normal = float3(0,0,0);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if 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lightCount.y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&gt; 0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&amp;&amp; flags == 1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...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normal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localNorm.x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* normalize(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pixel.tang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 +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localNorm.y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binorm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localNorm.z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* normalize(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pixel.norm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else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normal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pixel.norm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ru-RU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return float4(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CalculateColor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(color, normal,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pixel.worldPos.xyz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].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shineSpeedTexIdNM.x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false), 1.0);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44637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Если все сделали правильно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3454B3-ED49-B225-8A1E-402EB83FA4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661" y="1814066"/>
            <a:ext cx="7768677" cy="467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525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ru-RU" dirty="0"/>
              <a:t>Отсечение по пирамиде видимости (</a:t>
            </a:r>
            <a:r>
              <a:rPr lang="en-US" dirty="0"/>
              <a:t>frustum culling</a:t>
            </a:r>
            <a:r>
              <a:rPr lang="ru-RU" dirty="0"/>
              <a:t>)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/>
            <a:r>
              <a:rPr lang="ru-RU" sz="2400" dirty="0">
                <a:solidFill>
                  <a:srgbClr val="333333"/>
                </a:solidFill>
              </a:rPr>
              <a:t>Говоря про издержки, перенесенные с </a:t>
            </a:r>
            <a:r>
              <a:rPr lang="en-US" sz="2400" dirty="0">
                <a:solidFill>
                  <a:srgbClr val="333333"/>
                </a:solidFill>
              </a:rPr>
              <a:t>CPU </a:t>
            </a:r>
            <a:r>
              <a:rPr lang="ru-RU" sz="2400" dirty="0">
                <a:solidFill>
                  <a:srgbClr val="333333"/>
                </a:solidFill>
              </a:rPr>
              <a:t>на </a:t>
            </a:r>
            <a:r>
              <a:rPr lang="en-US" sz="2400" dirty="0">
                <a:solidFill>
                  <a:srgbClr val="333333"/>
                </a:solidFill>
              </a:rPr>
              <a:t>GPU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Можно проверить каждый объект, попал ли он в пирамиду видимости камеры и либо рисовать его, либо нет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Если использовать </a:t>
            </a:r>
            <a:r>
              <a:rPr lang="en-US" sz="2400" dirty="0">
                <a:solidFill>
                  <a:srgbClr val="333333"/>
                </a:solidFill>
              </a:rPr>
              <a:t>instancing</a:t>
            </a:r>
            <a:r>
              <a:rPr lang="ru-RU" sz="2400" dirty="0">
                <a:solidFill>
                  <a:srgbClr val="333333"/>
                </a:solidFill>
              </a:rPr>
              <a:t>, то рисуем всегда все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Лишняя нагрузка на </a:t>
            </a:r>
            <a:r>
              <a:rPr lang="en-US" sz="2400" dirty="0">
                <a:solidFill>
                  <a:srgbClr val="333333"/>
                </a:solidFill>
              </a:rPr>
              <a:t>GPU </a:t>
            </a:r>
            <a:r>
              <a:rPr lang="ru-RU" sz="2400" dirty="0">
                <a:solidFill>
                  <a:srgbClr val="333333"/>
                </a:solidFill>
              </a:rPr>
              <a:t>через вызовы вершинного шейдера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Как избежать?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039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b="1" dirty="0"/>
              <a:t>A</a:t>
            </a:r>
            <a:r>
              <a:rPr lang="en-US" dirty="0"/>
              <a:t>xis </a:t>
            </a:r>
            <a:r>
              <a:rPr lang="en-US" b="1" dirty="0"/>
              <a:t>A</a:t>
            </a:r>
            <a:r>
              <a:rPr lang="en-US" dirty="0"/>
              <a:t>ligned </a:t>
            </a:r>
            <a:r>
              <a:rPr lang="en-US" b="1" dirty="0"/>
              <a:t>B</a:t>
            </a:r>
            <a:r>
              <a:rPr lang="en-US" dirty="0"/>
              <a:t>ounding </a:t>
            </a:r>
            <a:r>
              <a:rPr lang="en-US" b="1" dirty="0"/>
              <a:t>B</a:t>
            </a:r>
            <a:r>
              <a:rPr lang="en-US" dirty="0"/>
              <a:t>ox (AABB)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/>
            <a:r>
              <a:rPr lang="ru-RU" sz="2400" dirty="0">
                <a:solidFill>
                  <a:srgbClr val="333333"/>
                </a:solidFill>
              </a:rPr>
              <a:t>Параллелепипед, стороны которого выровнены вдоль плоскостей мировой системы координат, вмещающий в себя какой-то объект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Удобно хранить – две точки, </a:t>
            </a:r>
            <a:r>
              <a:rPr lang="en-US" sz="2400" dirty="0">
                <a:solidFill>
                  <a:srgbClr val="333333"/>
                </a:solidFill>
              </a:rPr>
              <a:t>min </a:t>
            </a:r>
            <a:r>
              <a:rPr lang="ru-RU" sz="2400" dirty="0">
                <a:solidFill>
                  <a:srgbClr val="333333"/>
                </a:solidFill>
              </a:rPr>
              <a:t>и </a:t>
            </a:r>
            <a:r>
              <a:rPr lang="en-US" sz="2400" dirty="0">
                <a:solidFill>
                  <a:srgbClr val="333333"/>
                </a:solidFill>
              </a:rPr>
              <a:t>max </a:t>
            </a:r>
            <a:r>
              <a:rPr lang="ru-RU" sz="2400" dirty="0">
                <a:solidFill>
                  <a:srgbClr val="333333"/>
                </a:solidFill>
              </a:rPr>
              <a:t>по три компоненты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Удобно проверять, лежит ли целиком по одну стороны от плоскости</a:t>
            </a:r>
          </a:p>
          <a:p>
            <a:pPr lvl="1"/>
            <a:r>
              <a:rPr lang="ru-RU" sz="2000" dirty="0">
                <a:solidFill>
                  <a:srgbClr val="333333"/>
                </a:solidFill>
              </a:rPr>
              <a:t>Можно по знаку нормали плоскости выбрать ближайшую точку и проверить только ее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Минус – может быть слишком большим относительно самого объекта (диагональная антенна)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Проверка попадения во </a:t>
            </a:r>
            <a:r>
              <a:rPr lang="en-US" sz="2400" dirty="0">
                <a:solidFill>
                  <a:srgbClr val="333333"/>
                </a:solidFill>
              </a:rPr>
              <a:t>frustum – </a:t>
            </a:r>
            <a:r>
              <a:rPr lang="ru-RU" sz="2400" dirty="0">
                <a:solidFill>
                  <a:srgbClr val="333333"/>
                </a:solidFill>
              </a:rPr>
              <a:t>проверка относительно каждой плоскости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13324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AABB </a:t>
            </a:r>
            <a:r>
              <a:rPr lang="ru-RU" dirty="0"/>
              <a:t>и плоскость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62F152-3949-EC17-E403-D5EBE8FE2E64}"/>
              </a:ext>
            </a:extLst>
          </p:cNvPr>
          <p:cNvSpPr/>
          <p:nvPr/>
        </p:nvSpPr>
        <p:spPr>
          <a:xfrm>
            <a:off x="4012959" y="2990218"/>
            <a:ext cx="2491849" cy="1924140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6BA1433-325D-2D9B-047B-95C2D50B8384}"/>
              </a:ext>
            </a:extLst>
          </p:cNvPr>
          <p:cNvSpPr/>
          <p:nvPr/>
        </p:nvSpPr>
        <p:spPr>
          <a:xfrm>
            <a:off x="6463638" y="4871020"/>
            <a:ext cx="82339" cy="8667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F06EC19-DB09-0804-38B7-C534E0D9A72C}"/>
              </a:ext>
            </a:extLst>
          </p:cNvPr>
          <p:cNvCxnSpPr/>
          <p:nvPr/>
        </p:nvCxnSpPr>
        <p:spPr>
          <a:xfrm flipV="1">
            <a:off x="5338763" y="3633788"/>
            <a:ext cx="3343275" cy="2624137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37DD3B1-AF1D-8D95-30BD-41A3C1CCF0A3}"/>
              </a:ext>
            </a:extLst>
          </p:cNvPr>
          <p:cNvCxnSpPr/>
          <p:nvPr/>
        </p:nvCxnSpPr>
        <p:spPr>
          <a:xfrm flipH="1" flipV="1">
            <a:off x="7137400" y="4427538"/>
            <a:ext cx="206375" cy="255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43BA690-D6EB-9504-5684-B11CE8A3AEC8}"/>
              </a:ext>
            </a:extLst>
          </p:cNvPr>
          <p:cNvSpPr txBox="1"/>
          <p:nvPr/>
        </p:nvSpPr>
        <p:spPr>
          <a:xfrm>
            <a:off x="7299960" y="4613830"/>
            <a:ext cx="2273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Нормаль к плоскости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1FF2F8-AC2A-A90A-C2D9-020F661AFBB8}"/>
              </a:ext>
            </a:extLst>
          </p:cNvPr>
          <p:cNvSpPr txBox="1"/>
          <p:nvPr/>
        </p:nvSpPr>
        <p:spPr>
          <a:xfrm>
            <a:off x="4104320" y="4545027"/>
            <a:ext cx="2478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Вершина для проверки</a:t>
            </a:r>
          </a:p>
        </p:txBody>
      </p:sp>
    </p:spTree>
    <p:extLst>
      <p:ext uri="{BB962C8B-B14F-4D97-AF65-F5344CB8AC3E}">
        <p14:creationId xmlns:p14="http://schemas.microsoft.com/office/powerpoint/2010/main" val="28327229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Плоскости пирамиды видимости (1/2)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ru-RU" sz="2000" dirty="0">
                    <a:cs typeface="Calibri"/>
                  </a:rPr>
                  <a:t>Ближние точки: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𝑝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=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𝑝𝑜𝑠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𝑐𝑎𝑚𝑒𝑟𝑎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+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𝑑𝑖𝑟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𝑐𝑎𝑚𝑒𝑟𝑎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∗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𝑛𝑒𝑎𝑟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±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𝑟𝑖𝑔h𝑡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𝑐𝑎𝑚𝑒𝑟𝑎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𝑛𝑒𝑎𝑟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func>
                      <m:func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tg</m:t>
                        </m:r>
                      </m:fName>
                      <m:e>
                        <m:d>
                          <m:d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fPr>
                              <m:num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𝑓𝑜𝑣</m:t>
                                </m:r>
                              </m:num>
                              <m:den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</m:func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±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𝑢𝑝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𝑐𝑎𝑚𝑒𝑟𝑎</m:t>
                        </m:r>
                      </m:sub>
                    </m:sSub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𝑛𝑒𝑎𝑟</m:t>
                    </m:r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func>
                      <m:func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6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tg</m:t>
                        </m:r>
                      </m:fName>
                      <m:e>
                        <m:d>
                          <m:dPr>
                            <m:ctrlP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fPr>
                              <m:num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𝑓𝑜𝑣</m:t>
                                </m:r>
                              </m:num>
                              <m:den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</m:func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𝑎𝑠𝑝𝑒𝑐𝑡𝑅𝑎𝑡𝑖𝑜</m:t>
                    </m:r>
                  </m:oMath>
                </a14:m>
                <a:endParaRPr lang="en-US" sz="2000" dirty="0">
                  <a:cs typeface="Calibri"/>
                </a:endParaRPr>
              </a:p>
              <a:p>
                <a:r>
                  <a:rPr lang="ru-RU" sz="2000" dirty="0">
                    <a:cs typeface="Calibri"/>
                  </a:rPr>
                  <a:t>Дальние точки: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𝑝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=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𝑝𝑜𝑠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𝑐𝑎𝑚𝑒𝑟𝑎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+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𝑑𝑖𝑟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𝑐𝑎𝑚𝑒𝑟𝑎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∗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𝑓𝑎𝑟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±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𝑟𝑖𝑔h𝑡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𝑐𝑎𝑚𝑒𝑟𝑎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𝑓𝑎𝑟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func>
                      <m:funcPr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6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tg</m:t>
                        </m:r>
                      </m:fName>
                      <m:e>
                        <m:d>
                          <m:d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fPr>
                              <m:num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𝑓𝑜𝑣</m:t>
                                </m:r>
                              </m:num>
                              <m:den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</m:func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±</m:t>
                    </m:r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𝑢𝑝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𝑐𝑎𝑚𝑒𝑟𝑎</m:t>
                        </m:r>
                      </m:sub>
                    </m:sSub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𝑓𝑎𝑟</m:t>
                    </m:r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func>
                      <m:func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60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libri"/>
                          </a:rPr>
                          <m:t>tg</m:t>
                        </m:r>
                      </m:fName>
                      <m:e>
                        <m:d>
                          <m:dPr>
                            <m:ctrlP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libri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</m:ctrlPr>
                              </m:fPr>
                              <m:num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𝑓𝑜𝑣</m:t>
                                </m:r>
                              </m:num>
                              <m:den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Calibri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</m:func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∗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/>
                      </a:rPr>
                      <m:t>𝑎𝑠𝑝𝑒𝑐𝑡𝑅𝑎𝑡𝑖𝑜</m:t>
                    </m:r>
                  </m:oMath>
                </a14:m>
                <a:endParaRPr lang="en-US" sz="1600" dirty="0">
                  <a:cs typeface="Calibri"/>
                </a:endParaRPr>
              </a:p>
              <a:p>
                <a:r>
                  <a:rPr lang="ru-RU" sz="2000" dirty="0">
                    <a:cs typeface="Calibri"/>
                  </a:rPr>
                  <a:t>Где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  <a:cs typeface="Calibri"/>
                      </a:rPr>
                      <m:t>𝑛𝑒𝑎𝑟</m:t>
                    </m:r>
                  </m:oMath>
                </a14:m>
                <a:r>
                  <a:rPr lang="en-US" sz="2000" dirty="0">
                    <a:cs typeface="Calibri"/>
                  </a:rPr>
                  <a:t> </a:t>
                </a:r>
                <a:r>
                  <a:rPr lang="ru-RU" sz="2000" dirty="0">
                    <a:cs typeface="Calibri"/>
                  </a:rPr>
                  <a:t>и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  <a:cs typeface="Calibri"/>
                      </a:rPr>
                      <m:t>𝑓𝑎𝑟</m:t>
                    </m:r>
                  </m:oMath>
                </a14:m>
                <a:r>
                  <a:rPr lang="en-US" sz="2000" dirty="0">
                    <a:cs typeface="Calibri"/>
                  </a:rPr>
                  <a:t> – </a:t>
                </a:r>
                <a:r>
                  <a:rPr lang="ru-RU" sz="2000" dirty="0">
                    <a:cs typeface="Calibri"/>
                  </a:rPr>
                  <a:t>расстояния от камеры до ближней и дальней плоскостей сплита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  <a:cs typeface="Calibri"/>
                      </a:rPr>
                      <m:t>𝑓𝑜</m:t>
                    </m:r>
                    <m:r>
                      <a:rPr lang="en-US" sz="2000" i="1" dirty="0" err="1">
                        <a:latin typeface="Cambria Math" panose="02040503050406030204" pitchFamily="18" charset="0"/>
                        <a:cs typeface="Calibri"/>
                      </a:rPr>
                      <m:t>𝑣</m:t>
                    </m:r>
                  </m:oMath>
                </a14:m>
                <a:r>
                  <a:rPr lang="ru-RU" sz="2000" dirty="0">
                    <a:cs typeface="Calibri"/>
                  </a:rPr>
                  <a:t> – угол зрения камеры по горизонтали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  <a:cs typeface="Calibri"/>
                      </a:rPr>
                      <m:t>𝑎</m:t>
                    </m:r>
                    <m:r>
                      <a:rPr lang="en-US" sz="2000" i="1" dirty="0" err="1" smtClean="0">
                        <a:latin typeface="Cambria Math" panose="02040503050406030204" pitchFamily="18" charset="0"/>
                        <a:cs typeface="Calibri"/>
                      </a:rPr>
                      <m:t>𝑠𝑝𝑒𝑐𝑡𝑅𝑎𝑡𝑖𝑜</m:t>
                    </m:r>
                  </m:oMath>
                </a14:m>
                <a:r>
                  <a:rPr lang="en-US" sz="2000" dirty="0">
                    <a:cs typeface="Calibri"/>
                  </a:rPr>
                  <a:t> – </a:t>
                </a:r>
                <a:r>
                  <a:rPr lang="ru-RU" sz="2000" dirty="0">
                    <a:cs typeface="Calibri"/>
                  </a:rPr>
                  <a:t>соотношение сторон окна: ширина к высоте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𝑝𝑜𝑠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𝑐𝑎𝑚𝑒𝑟𝑎</m:t>
                        </m:r>
                      </m:sub>
                    </m:sSub>
                  </m:oMath>
                </a14:m>
                <a:r>
                  <a:rPr lang="ru-RU" sz="2000" dirty="0">
                    <a:cs typeface="Calibri"/>
                  </a:rPr>
                  <a:t>, и остальные – вектора системы координат камеры</a:t>
                </a:r>
                <a:endParaRPr lang="en-US" sz="2000" dirty="0">
                  <a:cs typeface="Calibri"/>
                </a:endParaRPr>
              </a:p>
              <a:p>
                <a:pPr marR="0"/>
                <a:endParaRPr lang="ru-RU" sz="2400" dirty="0">
                  <a:solidFill>
                    <a:srgbClr val="333333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  <a:blipFill>
                <a:blip r:embed="rId3"/>
                <a:stretch>
                  <a:fillRect l="-586" t="-150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4722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Плоскости пирамиды видимости (2/2)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/>
            <a:r>
              <a:rPr lang="ru-RU" sz="2400" dirty="0">
                <a:solidFill>
                  <a:srgbClr val="333333"/>
                </a:solidFill>
              </a:rPr>
              <a:t>Всего 8 точек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Можем получить 6 четверок для каждой грани, как у кубика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Построить уравнение плоскости для каждой – не проблема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Проверять лучше при очевидных положениях камеры (смотрит по оси </a:t>
            </a:r>
            <a:r>
              <a:rPr lang="en-US" sz="2400" dirty="0">
                <a:solidFill>
                  <a:srgbClr val="333333"/>
                </a:solidFill>
              </a:rPr>
              <a:t>Z</a:t>
            </a:r>
            <a:r>
              <a:rPr lang="ru-RU" sz="2400" dirty="0">
                <a:solidFill>
                  <a:srgbClr val="333333"/>
                </a:solidFill>
              </a:rPr>
              <a:t>,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ru-RU" sz="2400" dirty="0">
                <a:solidFill>
                  <a:srgbClr val="333333"/>
                </a:solidFill>
              </a:rPr>
              <a:t>например)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Проверяем </a:t>
            </a:r>
            <a:r>
              <a:rPr lang="en-US" sz="2400" dirty="0" err="1">
                <a:solidFill>
                  <a:srgbClr val="333333"/>
                </a:solidFill>
              </a:rPr>
              <a:t>aabb</a:t>
            </a:r>
            <a:r>
              <a:rPr lang="en-US" sz="2400" dirty="0">
                <a:solidFill>
                  <a:srgbClr val="333333"/>
                </a:solidFill>
              </a:rPr>
              <a:t> </a:t>
            </a:r>
            <a:r>
              <a:rPr lang="ru-RU" sz="2400" dirty="0">
                <a:solidFill>
                  <a:srgbClr val="333333"/>
                </a:solidFill>
              </a:rPr>
              <a:t>с каждой – если относительно какой-то целиком снаружи, значит не попал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Остается вероятность </a:t>
            </a:r>
            <a:r>
              <a:rPr lang="en-US" sz="2400" dirty="0">
                <a:solidFill>
                  <a:srgbClr val="333333"/>
                </a:solidFill>
              </a:rPr>
              <a:t>false positive</a:t>
            </a:r>
            <a:r>
              <a:rPr lang="ru-RU" sz="2400" dirty="0">
                <a:solidFill>
                  <a:srgbClr val="333333"/>
                </a:solidFill>
              </a:rPr>
              <a:t>, но это лучше чем считать честное пересечение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07513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Проверка </a:t>
            </a:r>
            <a:r>
              <a:rPr lang="en-US" dirty="0"/>
              <a:t>AABB, false positive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62F152-3949-EC17-E403-D5EBE8FE2E64}"/>
              </a:ext>
            </a:extLst>
          </p:cNvPr>
          <p:cNvSpPr/>
          <p:nvPr/>
        </p:nvSpPr>
        <p:spPr>
          <a:xfrm rot="2038491">
            <a:off x="5017641" y="2520098"/>
            <a:ext cx="2491849" cy="3651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539DEEC-E1F6-550D-CB38-F514A90CC7A9}"/>
              </a:ext>
            </a:extLst>
          </p:cNvPr>
          <p:cNvGrpSpPr/>
          <p:nvPr/>
        </p:nvGrpSpPr>
        <p:grpSpPr>
          <a:xfrm>
            <a:off x="3704638" y="2702662"/>
            <a:ext cx="3557926" cy="266700"/>
            <a:chOff x="2123488" y="5388712"/>
            <a:chExt cx="3557926" cy="2667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014BFC4-4CE9-0268-C397-4634BBE29134}"/>
                </a:ext>
              </a:extLst>
            </p:cNvPr>
            <p:cNvCxnSpPr/>
            <p:nvPr/>
          </p:nvCxnSpPr>
          <p:spPr>
            <a:xfrm>
              <a:off x="2123488" y="5655412"/>
              <a:ext cx="3557926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B447841D-B20A-9A9F-311E-9CCE8CE8F6EC}"/>
                </a:ext>
              </a:extLst>
            </p:cNvPr>
            <p:cNvCxnSpPr/>
            <p:nvPr/>
          </p:nvCxnSpPr>
          <p:spPr>
            <a:xfrm flipV="1">
              <a:off x="3800475" y="5388712"/>
              <a:ext cx="0" cy="266700"/>
            </a:xfrm>
            <a:prstGeom prst="straightConnector1">
              <a:avLst/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677A1F0-C99A-0C99-667F-16DD62C97130}"/>
              </a:ext>
            </a:extLst>
          </p:cNvPr>
          <p:cNvGrpSpPr/>
          <p:nvPr/>
        </p:nvGrpSpPr>
        <p:grpSpPr>
          <a:xfrm>
            <a:off x="3704638" y="3980383"/>
            <a:ext cx="3557926" cy="266700"/>
            <a:chOff x="3704638" y="3980383"/>
            <a:chExt cx="3557926" cy="266700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F7694E-0FEA-1DBF-474D-9D55CAA195D4}"/>
                </a:ext>
              </a:extLst>
            </p:cNvPr>
            <p:cNvCxnSpPr/>
            <p:nvPr/>
          </p:nvCxnSpPr>
          <p:spPr>
            <a:xfrm rot="10800000">
              <a:off x="3704638" y="3980384"/>
              <a:ext cx="3557926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FE116F1-69DE-A3E3-BE4D-F0F59F2798FE}"/>
                </a:ext>
              </a:extLst>
            </p:cNvPr>
            <p:cNvCxnSpPr/>
            <p:nvPr/>
          </p:nvCxnSpPr>
          <p:spPr>
            <a:xfrm rot="10800000" flipV="1">
              <a:off x="5381625" y="3980383"/>
              <a:ext cx="0" cy="266700"/>
            </a:xfrm>
            <a:prstGeom prst="straightConnector1">
              <a:avLst/>
            </a:prstGeom>
            <a:ln w="127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673AE55-9E07-06EC-E04E-31AA4E456431}"/>
              </a:ext>
            </a:extLst>
          </p:cNvPr>
          <p:cNvGrpSpPr/>
          <p:nvPr/>
        </p:nvGrpSpPr>
        <p:grpSpPr>
          <a:xfrm rot="5400000">
            <a:off x="3602660" y="2805533"/>
            <a:ext cx="3557926" cy="1544421"/>
            <a:chOff x="3857038" y="2855062"/>
            <a:chExt cx="3557926" cy="1544421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B6DD1C3-120E-7FFB-A889-013834ECD5B6}"/>
                </a:ext>
              </a:extLst>
            </p:cNvPr>
            <p:cNvGrpSpPr/>
            <p:nvPr/>
          </p:nvGrpSpPr>
          <p:grpSpPr>
            <a:xfrm>
              <a:off x="3857038" y="2855062"/>
              <a:ext cx="3557926" cy="266700"/>
              <a:chOff x="2123488" y="5388712"/>
              <a:chExt cx="3557926" cy="266700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510F6F7-3445-D8A6-316D-25D6B8AFEF7C}"/>
                  </a:ext>
                </a:extLst>
              </p:cNvPr>
              <p:cNvCxnSpPr/>
              <p:nvPr/>
            </p:nvCxnSpPr>
            <p:spPr>
              <a:xfrm>
                <a:off x="2123488" y="5655412"/>
                <a:ext cx="3557926" cy="0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2E234429-EECB-CDAC-7786-E5D136E0F382}"/>
                  </a:ext>
                </a:extLst>
              </p:cNvPr>
              <p:cNvCxnSpPr/>
              <p:nvPr/>
            </p:nvCxnSpPr>
            <p:spPr>
              <a:xfrm flipV="1">
                <a:off x="3800475" y="5388712"/>
                <a:ext cx="0" cy="266700"/>
              </a:xfrm>
              <a:prstGeom prst="straightConnector1">
                <a:avLst/>
              </a:prstGeom>
              <a:ln w="127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B3F01C3-DF99-517C-08B0-D1E51C55B866}"/>
                </a:ext>
              </a:extLst>
            </p:cNvPr>
            <p:cNvGrpSpPr/>
            <p:nvPr/>
          </p:nvGrpSpPr>
          <p:grpSpPr>
            <a:xfrm>
              <a:off x="3857038" y="4132783"/>
              <a:ext cx="3557926" cy="266700"/>
              <a:chOff x="3704638" y="3980383"/>
              <a:chExt cx="3557926" cy="266700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425D47D9-9A8F-0C89-1D00-3E781290660F}"/>
                  </a:ext>
                </a:extLst>
              </p:cNvPr>
              <p:cNvCxnSpPr/>
              <p:nvPr/>
            </p:nvCxnSpPr>
            <p:spPr>
              <a:xfrm rot="10800000">
                <a:off x="3704638" y="3980384"/>
                <a:ext cx="3557926" cy="0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F4564ABD-3908-1A08-9B52-1FF9C4ECF7C3}"/>
                  </a:ext>
                </a:extLst>
              </p:cNvPr>
              <p:cNvCxnSpPr/>
              <p:nvPr/>
            </p:nvCxnSpPr>
            <p:spPr>
              <a:xfrm rot="10800000" flipV="1">
                <a:off x="5381625" y="3980383"/>
                <a:ext cx="0" cy="266700"/>
              </a:xfrm>
              <a:prstGeom prst="straightConnector1">
                <a:avLst/>
              </a:prstGeom>
              <a:ln w="12700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654320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Построение плоскости, код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 Build plane equation on 4 points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Point4f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880000"/>
                </a:solidFill>
                <a:latin typeface="Consolas" panose="020B0609020204030204" pitchFamily="49" charset="0"/>
              </a:rPr>
              <a:t>BuildPlane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Point3f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p0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Point3f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p1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Point3f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p2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Point3f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Point3f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norm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(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p1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-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p0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800" dirty="0">
                <a:solidFill>
                  <a:srgbClr val="880000"/>
                </a:solidFill>
                <a:latin typeface="Consolas" panose="020B0609020204030204" pitchFamily="49" charset="0"/>
              </a:rPr>
              <a:t>cross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-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p0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norm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880000"/>
                </a:solidFill>
                <a:latin typeface="Consolas" panose="020B0609020204030204" pitchFamily="49" charset="0"/>
              </a:rPr>
              <a:t>normalize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Point3f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(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p0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+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p1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+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p2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+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sz="1800" dirty="0">
                <a:solidFill>
                  <a:srgbClr val="008080"/>
                </a:solidFill>
                <a:latin typeface="Consolas" panose="020B0609020204030204" pitchFamily="49" charset="0"/>
              </a:rPr>
              <a:t>*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0.25f;</a:t>
            </a:r>
          </a:p>
          <a:p>
            <a:pPr marL="0" indent="0">
              <a:buNone/>
            </a:pPr>
            <a:endParaRPr lang="ru-RU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Point4f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norm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norm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norm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-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>
                <a:solidFill>
                  <a:srgbClr val="880000"/>
                </a:solidFill>
                <a:latin typeface="Consolas" panose="020B0609020204030204" pitchFamily="49" charset="0"/>
              </a:rPr>
              <a:t>dot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norm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8818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 err="1"/>
              <a:t>DrawIndex</a:t>
            </a:r>
            <a:r>
              <a:rPr lang="en-US" b="1" dirty="0" err="1"/>
              <a:t>Instanced</a:t>
            </a:r>
            <a:endParaRPr lang="en-US" b="1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/>
            <a:r>
              <a:rPr lang="ru-RU" sz="2400" dirty="0">
                <a:solidFill>
                  <a:srgbClr val="333333"/>
                </a:solidFill>
              </a:rPr>
              <a:t>Выводит одну и ту же геометрию указанное количество раз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Номер вызова можно получить внутри шейдера через системную семантику </a:t>
            </a:r>
            <a:r>
              <a:rPr lang="en-US" sz="2400" b="1" dirty="0" err="1">
                <a:solidFill>
                  <a:srgbClr val="333333"/>
                </a:solidFill>
              </a:rPr>
              <a:t>SV_InstanceID</a:t>
            </a:r>
            <a:endParaRPr lang="ru-RU" sz="2400" b="1" dirty="0">
              <a:solidFill>
                <a:srgbClr val="333333"/>
              </a:solidFill>
            </a:endParaRP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Настройки для каждого кубика теперь положим в массив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Массив скопируем в константный буфер</a:t>
            </a:r>
            <a:endParaRPr lang="en-US" sz="2400" dirty="0">
              <a:solidFill>
                <a:srgbClr val="333333"/>
              </a:solidFill>
            </a:endParaRP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Доступ к настройкам в массиве получим через </a:t>
            </a:r>
            <a:r>
              <a:rPr lang="en-US" sz="2400" dirty="0" err="1">
                <a:solidFill>
                  <a:srgbClr val="333333"/>
                </a:solidFill>
              </a:rPr>
              <a:t>SV_InstanceID</a:t>
            </a:r>
            <a:endParaRPr lang="en-US" sz="2400" dirty="0">
              <a:solidFill>
                <a:srgbClr val="333333"/>
              </a:solidFill>
            </a:endParaRP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Так получим матрицы и настройки </a:t>
            </a:r>
            <a:r>
              <a:rPr lang="en-US" sz="2400" dirty="0">
                <a:solidFill>
                  <a:srgbClr val="333333"/>
                </a:solidFill>
              </a:rPr>
              <a:t>shine</a:t>
            </a:r>
            <a:endParaRPr lang="ru-RU" sz="2400" dirty="0">
              <a:solidFill>
                <a:srgbClr val="333333"/>
              </a:solidFill>
            </a:endParaRP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Дальше все зависит от нашей фантазии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01338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Проверка попадания во </a:t>
            </a:r>
            <a:r>
              <a:rPr lang="en-US" dirty="0"/>
              <a:t>frustum, </a:t>
            </a:r>
            <a:r>
              <a:rPr lang="ru-RU" dirty="0"/>
              <a:t>код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880000"/>
                </a:solidFill>
                <a:latin typeface="Consolas" panose="020B0609020204030204" pitchFamily="49" charset="0"/>
              </a:rPr>
              <a:t>IsBoxInside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Point4f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frustum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[6],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Point3f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bbMin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Point3f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bbMax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nn-NO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n-NO" sz="18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nn-NO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n-NO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1800" dirty="0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nn-NO" sz="18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nn-NO" sz="1800" dirty="0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nn-NO" sz="1800" dirty="0">
                <a:solidFill>
                  <a:srgbClr val="000000"/>
                </a:solidFill>
                <a:latin typeface="Consolas" panose="020B0609020204030204" pitchFamily="49" charset="0"/>
              </a:rPr>
              <a:t> &lt; 6; </a:t>
            </a:r>
            <a:r>
              <a:rPr lang="nn-NO" sz="1800" dirty="0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nn-NO" sz="18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Point3f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norm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frustum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Point4f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1" dirty="0" err="1">
                <a:solidFill>
                  <a:srgbClr val="A000A0"/>
                </a:solidFill>
                <a:latin typeface="Consolas" panose="020B0609020204030204" pitchFamily="49" charset="0"/>
              </a:rPr>
              <a:t>signbit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norm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 ?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bbMin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bbMax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800" i="1" dirty="0" err="1">
                <a:solidFill>
                  <a:srgbClr val="A000A0"/>
                </a:solidFill>
                <a:latin typeface="Consolas" panose="020B0609020204030204" pitchFamily="49" charset="0"/>
              </a:rPr>
              <a:t>signbit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norm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 ?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bbMin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bbMax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800" i="1" dirty="0" err="1">
                <a:solidFill>
                  <a:srgbClr val="A000A0"/>
                </a:solidFill>
                <a:latin typeface="Consolas" panose="020B0609020204030204" pitchFamily="49" charset="0"/>
              </a:rPr>
              <a:t>signbit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norm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z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 ?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bbMin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z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bbMax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z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    1.0f</a:t>
            </a:r>
            <a:r>
              <a:rPr lang="ru-RU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p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>
                <a:solidFill>
                  <a:srgbClr val="880000"/>
                </a:solidFill>
                <a:latin typeface="Consolas" panose="020B0609020204030204" pitchFamily="49" charset="0"/>
              </a:rPr>
              <a:t>dot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frustum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&lt; 0.0f)</a:t>
            </a:r>
            <a:r>
              <a:rPr lang="ru-RU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18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20635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Построение списка видимых объектов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/>
            <a:r>
              <a:rPr lang="ru-RU" sz="2400" dirty="0">
                <a:solidFill>
                  <a:srgbClr val="333333"/>
                </a:solidFill>
              </a:rPr>
              <a:t>Перебираем в цикле все </a:t>
            </a:r>
            <a:r>
              <a:rPr lang="en-US" sz="2400" dirty="0">
                <a:solidFill>
                  <a:srgbClr val="333333"/>
                </a:solidFill>
              </a:rPr>
              <a:t>AABB</a:t>
            </a:r>
            <a:endParaRPr lang="ru-RU" sz="2400" dirty="0">
              <a:solidFill>
                <a:srgbClr val="333333"/>
              </a:solidFill>
            </a:endParaRP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Если попадает во </a:t>
            </a:r>
            <a:r>
              <a:rPr lang="en-US" sz="2400" dirty="0">
                <a:solidFill>
                  <a:srgbClr val="333333"/>
                </a:solidFill>
              </a:rPr>
              <a:t>frustum</a:t>
            </a:r>
            <a:r>
              <a:rPr lang="ru-RU" sz="2400" dirty="0">
                <a:solidFill>
                  <a:srgbClr val="333333"/>
                </a:solidFill>
              </a:rPr>
              <a:t>, добавляем индекс в список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Готовый список кладем в константный буфер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Количество элементов используем в </a:t>
            </a:r>
            <a:r>
              <a:rPr lang="en-US" sz="2400" dirty="0" err="1">
                <a:solidFill>
                  <a:srgbClr val="333333"/>
                </a:solidFill>
              </a:rPr>
              <a:t>DrawIndexedInstanced</a:t>
            </a:r>
            <a:endParaRPr lang="en-US" sz="2400" dirty="0">
              <a:solidFill>
                <a:srgbClr val="333333"/>
              </a:solidFill>
            </a:endParaRP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В шейдере – берем индекс из этого константного буфера по </a:t>
            </a:r>
            <a:r>
              <a:rPr lang="en-US" sz="2400" dirty="0" err="1">
                <a:solidFill>
                  <a:srgbClr val="333333"/>
                </a:solidFill>
              </a:rPr>
              <a:t>SV_InstanceID</a:t>
            </a:r>
            <a:endParaRPr lang="en-US" sz="2400" dirty="0">
              <a:solidFill>
                <a:srgbClr val="333333"/>
              </a:solidFill>
            </a:endParaRP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По этому индексу считаем все остальное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Готово отсечение при </a:t>
            </a:r>
            <a:r>
              <a:rPr lang="en-US" sz="2400" dirty="0" err="1">
                <a:solidFill>
                  <a:srgbClr val="333333"/>
                </a:solidFill>
              </a:rPr>
              <a:t>DrawIndexedInstanced</a:t>
            </a:r>
            <a:endParaRPr lang="ru-RU" sz="24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72546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Шейдер с отсечением, код (1</a:t>
            </a:r>
            <a:r>
              <a:rPr lang="en-US" dirty="0"/>
              <a:t>/2</a:t>
            </a:r>
            <a:r>
              <a:rPr lang="ru-RU" dirty="0"/>
              <a:t>)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GeomBufferInst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register (b1)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[100];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GeomBufferInstVis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register (b2)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uint4 ids[100];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...</a:t>
            </a:r>
          </a:p>
          <a:p>
            <a:pPr marR="0"/>
            <a:endParaRPr lang="ru-RU" sz="24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23801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Шейдер с отсечением, код</a:t>
            </a:r>
            <a:r>
              <a:rPr lang="en-US" dirty="0"/>
              <a:t> (2/2)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...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float4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VSOutput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pixel) : SV_Target0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ids[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pixel.instanceId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].x;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...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return float4(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CalculateColor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(color, normal,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pixel.worldPos.xyz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].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shineSpeedTexIdNM.x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false), 1.0);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R="0"/>
            <a:endParaRPr lang="ru-RU" sz="24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75141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Итоги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/>
            <a:r>
              <a:rPr lang="ru-RU" sz="2400" dirty="0">
                <a:solidFill>
                  <a:srgbClr val="333333"/>
                </a:solidFill>
              </a:rPr>
              <a:t>Для оптимизации работы с графикой со стороны </a:t>
            </a:r>
            <a:r>
              <a:rPr lang="en-US" sz="2400" dirty="0">
                <a:solidFill>
                  <a:srgbClr val="333333"/>
                </a:solidFill>
              </a:rPr>
              <a:t>CPU </a:t>
            </a:r>
            <a:r>
              <a:rPr lang="ru-RU" sz="2400" dirty="0">
                <a:solidFill>
                  <a:srgbClr val="333333"/>
                </a:solidFill>
              </a:rPr>
              <a:t>активно используется техника </a:t>
            </a:r>
            <a:r>
              <a:rPr lang="en-US" sz="2400" dirty="0">
                <a:solidFill>
                  <a:srgbClr val="333333"/>
                </a:solidFill>
              </a:rPr>
              <a:t>instancing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Несмотря на свою простоту, она является очень мощной и может применяться очень широко через настройки материалов, текстурные массивы, буферы с данными, </a:t>
            </a:r>
            <a:r>
              <a:rPr lang="en-US" sz="2400" dirty="0" err="1">
                <a:solidFill>
                  <a:srgbClr val="333333"/>
                </a:solidFill>
              </a:rPr>
              <a:t>etc</a:t>
            </a:r>
            <a:endParaRPr lang="en-US" sz="2400" dirty="0">
              <a:solidFill>
                <a:srgbClr val="333333"/>
              </a:solidFill>
            </a:endParaRP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Важно обращать внимание на производительность при реализации</a:t>
            </a:r>
          </a:p>
          <a:p>
            <a:pPr marR="0"/>
            <a:r>
              <a:rPr lang="ru-RU" sz="2400" dirty="0">
                <a:solidFill>
                  <a:srgbClr val="333333"/>
                </a:solidFill>
              </a:rPr>
              <a:t>Важно использовать </a:t>
            </a:r>
            <a:r>
              <a:rPr lang="en-US" sz="2400" dirty="0">
                <a:solidFill>
                  <a:srgbClr val="333333"/>
                </a:solidFill>
              </a:rPr>
              <a:t>frustum culling (</a:t>
            </a:r>
            <a:r>
              <a:rPr lang="ru-RU" sz="2400" dirty="0">
                <a:solidFill>
                  <a:srgbClr val="333333"/>
                </a:solidFill>
              </a:rPr>
              <a:t>впрочем, без </a:t>
            </a:r>
            <a:r>
              <a:rPr lang="en-US" sz="2400" dirty="0">
                <a:solidFill>
                  <a:srgbClr val="333333"/>
                </a:solidFill>
              </a:rPr>
              <a:t>instancing</a:t>
            </a:r>
            <a:r>
              <a:rPr lang="ru-RU" sz="2400" dirty="0">
                <a:solidFill>
                  <a:srgbClr val="333333"/>
                </a:solidFill>
              </a:rPr>
              <a:t> тоже</a:t>
            </a:r>
            <a:r>
              <a:rPr lang="en-US" sz="2400" dirty="0">
                <a:solidFill>
                  <a:srgbClr val="333333"/>
                </a:solidFill>
              </a:rPr>
              <a:t>)</a:t>
            </a:r>
            <a:endParaRPr lang="ru-RU" sz="24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05138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Задание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R="0"/>
            <a:r>
              <a:rPr lang="ru-RU" sz="2400" dirty="0">
                <a:solidFill>
                  <a:srgbClr val="333333"/>
                </a:solidFill>
              </a:rPr>
              <a:t>Добавить в проект </a:t>
            </a:r>
            <a:r>
              <a:rPr lang="en-US" sz="2400" dirty="0">
                <a:solidFill>
                  <a:srgbClr val="333333"/>
                </a:solidFill>
              </a:rPr>
              <a:t>instancing </a:t>
            </a:r>
            <a:r>
              <a:rPr lang="ru-RU" sz="2400" dirty="0">
                <a:solidFill>
                  <a:srgbClr val="333333"/>
                </a:solidFill>
              </a:rPr>
              <a:t>для вывода непрозрачных кубиков с разными текстурами и использованием </a:t>
            </a:r>
            <a:r>
              <a:rPr lang="en-US" sz="2400" dirty="0">
                <a:solidFill>
                  <a:srgbClr val="333333"/>
                </a:solidFill>
              </a:rPr>
              <a:t>frustum culling</a:t>
            </a:r>
            <a:endParaRPr lang="ru-RU" sz="24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0368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Общий константный буфер, код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D3D11_BUFFER_DESC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{};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ByteWidth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b="1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sizeof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b="1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b="1" i="0" dirty="0">
                <a:solidFill>
                  <a:srgbClr val="000000"/>
                </a:solidFill>
                <a:latin typeface="Consolas" panose="020B0609020204030204" pitchFamily="49" charset="0"/>
              </a:rPr>
              <a:t>) * </a:t>
            </a:r>
            <a:r>
              <a:rPr lang="en-US" sz="1800" b="1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MaxInst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fr-FR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fr-FR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Usage</a:t>
            </a:r>
            <a:r>
              <a:rPr lang="fr-FR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800" i="1" dirty="0">
                <a:solidFill>
                  <a:srgbClr val="2F4F4F"/>
                </a:solidFill>
                <a:latin typeface="Consolas" panose="020B0609020204030204" pitchFamily="49" charset="0"/>
              </a:rPr>
              <a:t>D3D11_USAGE_DEFAULT</a:t>
            </a:r>
            <a:r>
              <a:rPr lang="fr-FR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da-DK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da-DK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da-DK" sz="1800" i="1" dirty="0">
                <a:solidFill>
                  <a:srgbClr val="000080"/>
                </a:solidFill>
                <a:latin typeface="Consolas" panose="020B0609020204030204" pitchFamily="49" charset="0"/>
              </a:rPr>
              <a:t>BindFlags</a:t>
            </a:r>
            <a:r>
              <a:rPr lang="da-DK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a-DK" sz="1800" i="1" dirty="0">
                <a:solidFill>
                  <a:srgbClr val="2F4F4F"/>
                </a:solidFill>
                <a:latin typeface="Consolas" panose="020B0609020204030204" pitchFamily="49" charset="0"/>
              </a:rPr>
              <a:t>D3D11_BIND_CONSTANT_BUFFER</a:t>
            </a:r>
            <a:r>
              <a:rPr lang="da-DK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CPUAccessFlags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MiscFlags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StructureByteStride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endParaRPr lang="ru-RU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result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m_pDevice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-&gt;</a:t>
            </a:r>
            <a:r>
              <a:rPr lang="en-US" sz="1800" i="1" dirty="0" err="1">
                <a:solidFill>
                  <a:srgbClr val="880000"/>
                </a:solidFill>
                <a:latin typeface="Consolas" panose="020B0609020204030204" pitchFamily="49" charset="0"/>
              </a:rPr>
              <a:t>CreateBuffer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(&amp;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desc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nullptr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&amp;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m_pGeomBufferInst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ru-RU" sz="24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6213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Вершинный шейдер, код</a:t>
            </a:r>
            <a:r>
              <a:rPr lang="en-US" dirty="0"/>
              <a:t> (1/4)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struct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endParaRPr lang="en-US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float4x4 model;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float4x4 norm;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float4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shineSpeedTexIdNM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// x - shininess, y - rotation speed, z - texture id, w - normal map presence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float4 angle; //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xyz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– position, w - current angle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GeomBufferInst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register (b1)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[100];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pPr marL="0" indent="0">
              <a:buNone/>
            </a:pPr>
            <a:endParaRPr lang="ru-RU" sz="24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565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Вершинный шейдер, код</a:t>
            </a:r>
            <a:r>
              <a:rPr lang="en-US" dirty="0"/>
              <a:t> (2/4)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struct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VSInput</a:t>
            </a:r>
            <a:endParaRPr lang="en-US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float3 pos : POSITION;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float3 tang : TANGENT;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float3 norm : NORMAL;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float2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uv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: TEXCOORD;</a:t>
            </a:r>
            <a:endParaRPr lang="ru-RU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uint</a:t>
            </a:r>
            <a:r>
              <a:rPr lang="en-US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instanceId</a:t>
            </a:r>
            <a:r>
              <a:rPr lang="en-US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SV_InstanceID</a:t>
            </a:r>
            <a:r>
              <a:rPr lang="en-US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7320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Вершинный шейдер, код</a:t>
            </a:r>
            <a:r>
              <a:rPr lang="en-US" dirty="0"/>
              <a:t> (3/4)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struct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VSOutput</a:t>
            </a:r>
            <a:endParaRPr lang="en-US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float4 pos :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SV_Position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float4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worldPos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: POSITION;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float3 tang : TANGENT;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float3 norm : NORMAL;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float2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uv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: TEXCOORD;</a:t>
            </a:r>
            <a:endParaRPr lang="ru-RU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nointerpolation</a:t>
            </a:r>
            <a:r>
              <a:rPr lang="en-US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uint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instanceId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: INST_ID;</a:t>
            </a:r>
          </a:p>
          <a:p>
            <a:pPr marL="0" indent="0">
              <a:buNone/>
            </a:pPr>
            <a:r>
              <a:rPr lang="ru-RU" sz="17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277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Вершинный шейдер, код</a:t>
            </a:r>
            <a:r>
              <a:rPr lang="en-US" dirty="0"/>
              <a:t> (4/4)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VSOutput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vs(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VSInput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vertex)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VSOutput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result;</a:t>
            </a:r>
            <a:endParaRPr lang="ru-RU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unsigned int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vertex.instanceId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ru-RU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float4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mul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].model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float4(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vertex.pos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1.0));</a:t>
            </a:r>
            <a:endParaRPr lang="ru-RU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result.pos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mul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vp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result.worldPos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result.uv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vertex.uv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result.tang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mul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].norm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float4(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vertex.tang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0)).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xyz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result.norm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mul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geomBuffer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].norm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float4(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vertex.norm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0)).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xyz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result.instanceId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idx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ru-RU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return result;</a:t>
            </a: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ru-RU" sz="2400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9317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Если все сделали правильно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EA680-D336-4FF7-8B7A-9848BB0A1C3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3454B3-ED49-B225-8A1E-402EB83FA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1661" y="1814066"/>
            <a:ext cx="7768678" cy="467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796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19476</TotalTime>
  <Words>2341</Words>
  <Application>Microsoft Office PowerPoint</Application>
  <PresentationFormat>Widescreen</PresentationFormat>
  <Paragraphs>341</Paragraphs>
  <Slides>35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Calibri Light</vt:lpstr>
      <vt:lpstr>Cambria Math</vt:lpstr>
      <vt:lpstr>Consolas</vt:lpstr>
      <vt:lpstr>office theme</vt:lpstr>
      <vt:lpstr>Глава 9. Instancing</vt:lpstr>
      <vt:lpstr>Суть проблемы</vt:lpstr>
      <vt:lpstr>DrawIndexInstanced</vt:lpstr>
      <vt:lpstr>Общий константный буфер, код</vt:lpstr>
      <vt:lpstr>Вершинный шейдер, код (1/4)</vt:lpstr>
      <vt:lpstr>Вершинный шейдер, код (2/4)</vt:lpstr>
      <vt:lpstr>Вершинный шейдер, код (3/4)</vt:lpstr>
      <vt:lpstr>Вершинный шейдер, код (4/4)</vt:lpstr>
      <vt:lpstr>Если все сделали правильно</vt:lpstr>
      <vt:lpstr>А какая может быть вариативность?</vt:lpstr>
      <vt:lpstr>Массив текстур</vt:lpstr>
      <vt:lpstr>Создание массива текстур, код (1/4)</vt:lpstr>
      <vt:lpstr>Создание массива текстур, код (2/4)</vt:lpstr>
      <vt:lpstr>Создание массива текстур, код (3/4)</vt:lpstr>
      <vt:lpstr>Создание массива текстур, код (4/4)</vt:lpstr>
      <vt:lpstr>Пиксельный шейдер, код (1/3)</vt:lpstr>
      <vt:lpstr>Пиксельный шейдер, код (2/3)</vt:lpstr>
      <vt:lpstr>Пиксельный шейдер, код (3/3)</vt:lpstr>
      <vt:lpstr>Если все сделали правильно</vt:lpstr>
      <vt:lpstr>Универсальный шейдер</vt:lpstr>
      <vt:lpstr>Пиксельный шейдер с развилкой, код</vt:lpstr>
      <vt:lpstr>Если все сделали правильно</vt:lpstr>
      <vt:lpstr>Отсечение по пирамиде видимости (frustum culling)</vt:lpstr>
      <vt:lpstr>Axis Aligned Bounding Box (AABB)</vt:lpstr>
      <vt:lpstr>AABB и плоскость</vt:lpstr>
      <vt:lpstr>Плоскости пирамиды видимости (1/2)</vt:lpstr>
      <vt:lpstr>Плоскости пирамиды видимости (2/2)</vt:lpstr>
      <vt:lpstr>Проверка AABB, false positive</vt:lpstr>
      <vt:lpstr>Построение плоскости, код</vt:lpstr>
      <vt:lpstr>Проверка попадания во frustum, код</vt:lpstr>
      <vt:lpstr>Построение списка видимых объектов</vt:lpstr>
      <vt:lpstr>Шейдер с отсечением, код (1/2)</vt:lpstr>
      <vt:lpstr>Шейдер с отсечением, код (2/2)</vt:lpstr>
      <vt:lpstr>Итоги</vt:lpstr>
      <vt:lpstr>Задание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Глава 1. Диагностика и устранение проблем</dc:title>
  <dc:creator>Anton</dc:creator>
  <cp:lastModifiedBy>Anton Vasilyev</cp:lastModifiedBy>
  <cp:revision>173</cp:revision>
  <dcterms:created xsi:type="dcterms:W3CDTF">2020-11-03T09:20:39Z</dcterms:created>
  <dcterms:modified xsi:type="dcterms:W3CDTF">2023-03-19T11:59:51Z</dcterms:modified>
</cp:coreProperties>
</file>

<file path=docProps/thumbnail.jpeg>
</file>